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08" r:id="rId2"/>
  </p:sldMasterIdLst>
  <p:handoutMasterIdLst>
    <p:handoutMasterId r:id="rId42"/>
  </p:handoutMasterIdLst>
  <p:sldIdLst>
    <p:sldId id="305" r:id="rId3"/>
    <p:sldId id="486" r:id="rId4"/>
    <p:sldId id="307" r:id="rId5"/>
    <p:sldId id="496" r:id="rId6"/>
    <p:sldId id="322" r:id="rId7"/>
    <p:sldId id="260" r:id="rId8"/>
    <p:sldId id="483" r:id="rId9"/>
    <p:sldId id="259" r:id="rId10"/>
    <p:sldId id="497" r:id="rId11"/>
    <p:sldId id="263" r:id="rId12"/>
    <p:sldId id="264" r:id="rId13"/>
    <p:sldId id="265" r:id="rId14"/>
    <p:sldId id="266" r:id="rId15"/>
    <p:sldId id="267" r:id="rId16"/>
    <p:sldId id="274" r:id="rId17"/>
    <p:sldId id="494" r:id="rId18"/>
    <p:sldId id="487" r:id="rId19"/>
    <p:sldId id="268" r:id="rId20"/>
    <p:sldId id="269" r:id="rId21"/>
    <p:sldId id="270" r:id="rId22"/>
    <p:sldId id="272" r:id="rId23"/>
    <p:sldId id="262" r:id="rId24"/>
    <p:sldId id="323" r:id="rId25"/>
    <p:sldId id="310" r:id="rId26"/>
    <p:sldId id="311" r:id="rId27"/>
    <p:sldId id="317" r:id="rId28"/>
    <p:sldId id="312" r:id="rId29"/>
    <p:sldId id="314" r:id="rId30"/>
    <p:sldId id="313" r:id="rId31"/>
    <p:sldId id="315" r:id="rId32"/>
    <p:sldId id="495" r:id="rId33"/>
    <p:sldId id="488" r:id="rId34"/>
    <p:sldId id="489" r:id="rId35"/>
    <p:sldId id="493" r:id="rId36"/>
    <p:sldId id="491" r:id="rId37"/>
    <p:sldId id="492" r:id="rId38"/>
    <p:sldId id="490" r:id="rId39"/>
    <p:sldId id="484" r:id="rId40"/>
    <p:sldId id="485" r:id="rId41"/>
  </p:sldIdLst>
  <p:sldSz cx="9144000" cy="6858000" type="screen4x3"/>
  <p:notesSz cx="9363075" cy="7077075"/>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77" autoAdjust="0"/>
    <p:restoredTop sz="94662" autoAdjust="0"/>
  </p:normalViewPr>
  <p:slideViewPr>
    <p:cSldViewPr>
      <p:cViewPr>
        <p:scale>
          <a:sx n="100" d="100"/>
          <a:sy n="100" d="100"/>
        </p:scale>
        <p:origin x="-516" y="45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57753" cy="35397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303223" y="0"/>
            <a:ext cx="4057753" cy="353974"/>
          </a:xfrm>
          <a:prstGeom prst="rect">
            <a:avLst/>
          </a:prstGeom>
        </p:spPr>
        <p:txBody>
          <a:bodyPr vert="horz" lIns="91440" tIns="45720" rIns="91440" bIns="45720" rtlCol="0"/>
          <a:lstStyle>
            <a:lvl1pPr algn="r">
              <a:defRPr sz="1200"/>
            </a:lvl1pPr>
          </a:lstStyle>
          <a:p>
            <a:fld id="{348D4192-76BC-4B17-BD40-70A3DC054BE5}" type="datetimeFigureOut">
              <a:rPr lang="en-US" smtClean="0"/>
              <a:t>3/11/2021</a:t>
            </a:fld>
            <a:endParaRPr lang="en-US"/>
          </a:p>
        </p:txBody>
      </p:sp>
      <p:sp>
        <p:nvSpPr>
          <p:cNvPr id="4" name="Footer Placeholder 3"/>
          <p:cNvSpPr>
            <a:spLocks noGrp="1"/>
          </p:cNvSpPr>
          <p:nvPr>
            <p:ph type="ftr" sz="quarter" idx="2"/>
          </p:nvPr>
        </p:nvSpPr>
        <p:spPr>
          <a:xfrm>
            <a:off x="0" y="6721902"/>
            <a:ext cx="4057753" cy="353974"/>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303223" y="6721902"/>
            <a:ext cx="4057753" cy="353974"/>
          </a:xfrm>
          <a:prstGeom prst="rect">
            <a:avLst/>
          </a:prstGeom>
        </p:spPr>
        <p:txBody>
          <a:bodyPr vert="horz" lIns="91440" tIns="45720" rIns="91440" bIns="45720" rtlCol="0" anchor="b"/>
          <a:lstStyle>
            <a:lvl1pPr algn="r">
              <a:defRPr sz="1200"/>
            </a:lvl1pPr>
          </a:lstStyle>
          <a:p>
            <a:fld id="{138DE5ED-5E29-46C6-8787-87401B43633C}" type="slidenum">
              <a:rPr lang="en-US" smtClean="0"/>
              <a:t>‹#›</a:t>
            </a:fld>
            <a:endParaRPr lang="en-US"/>
          </a:p>
        </p:txBody>
      </p:sp>
    </p:spTree>
    <p:extLst>
      <p:ext uri="{BB962C8B-B14F-4D97-AF65-F5344CB8AC3E}">
        <p14:creationId xmlns:p14="http://schemas.microsoft.com/office/powerpoint/2010/main" val="189207728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32210D7-B6CB-4881-8B36-0B3DD5C69E77}"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8824A9D-1823-4ECE-9227-2D2C18644ED0}"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B96030E-5CB0-4433-9D64-C0D29C88FE1F}"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3794" name="Rectangle 2"/>
          <p:cNvSpPr>
            <a:spLocks noGrp="1" noChangeArrowheads="1"/>
          </p:cNvSpPr>
          <p:nvPr>
            <p:ph type="ctrTitle" sz="quarter"/>
          </p:nvPr>
        </p:nvSpPr>
        <p:spPr>
          <a:xfrm>
            <a:off x="2738438" y="1381125"/>
            <a:ext cx="6253162" cy="2333625"/>
          </a:xfrm>
        </p:spPr>
        <p:txBody>
          <a:bodyPr/>
          <a:lstStyle>
            <a:lvl1pPr>
              <a:defRPr/>
            </a:lvl1pPr>
          </a:lstStyle>
          <a:p>
            <a:r>
              <a:rPr lang="en-US" smtClean="0"/>
              <a:t>Click to edit Master title style</a:t>
            </a:r>
            <a:endParaRPr lang="en-US"/>
          </a:p>
        </p:txBody>
      </p:sp>
      <p:sp>
        <p:nvSpPr>
          <p:cNvPr id="33795" name="Rectangle 3"/>
          <p:cNvSpPr>
            <a:spLocks noGrp="1" noChangeArrowheads="1"/>
          </p:cNvSpPr>
          <p:nvPr>
            <p:ph type="subTitle" sz="quarter" idx="1"/>
          </p:nvPr>
        </p:nvSpPr>
        <p:spPr>
          <a:xfrm>
            <a:off x="2741613" y="4124325"/>
            <a:ext cx="6249987" cy="1285875"/>
          </a:xfrm>
        </p:spPr>
        <p:txBody>
          <a:bodyPr/>
          <a:lstStyle>
            <a:lvl1pPr marL="0" indent="0">
              <a:buFont typeface="Wingdings" pitchFamily="2" charset="2"/>
              <a:buNone/>
              <a:defRPr/>
            </a:lvl1pPr>
          </a:lstStyle>
          <a:p>
            <a:r>
              <a:rPr lang="en-US" smtClean="0"/>
              <a:t>Click to edit Master subtitle style</a:t>
            </a:r>
            <a:endParaRPr lang="en-US"/>
          </a:p>
        </p:txBody>
      </p:sp>
      <p:sp>
        <p:nvSpPr>
          <p:cNvPr id="33796" name="Rectangle 4"/>
          <p:cNvSpPr>
            <a:spLocks noGrp="1" noChangeArrowheads="1"/>
          </p:cNvSpPr>
          <p:nvPr>
            <p:ph type="dt" sz="quarter" idx="2"/>
          </p:nvPr>
        </p:nvSpPr>
        <p:spPr>
          <a:xfrm>
            <a:off x="2743200" y="5410200"/>
            <a:ext cx="6248400" cy="457200"/>
          </a:xfrm>
        </p:spPr>
        <p:txBody>
          <a:bodyPr wrap="none"/>
          <a:lstStyle>
            <a:lvl1pPr>
              <a:defRPr sz="3200" b="1">
                <a:latin typeface="+mn-lt"/>
              </a:defRPr>
            </a:lvl1pPr>
          </a:lstStyle>
          <a:p>
            <a:endParaRPr lang="en-US"/>
          </a:p>
        </p:txBody>
      </p:sp>
      <p:grpSp>
        <p:nvGrpSpPr>
          <p:cNvPr id="33797" name="Group 5"/>
          <p:cNvGrpSpPr>
            <a:grpSpLocks/>
          </p:cNvGrpSpPr>
          <p:nvPr/>
        </p:nvGrpSpPr>
        <p:grpSpPr bwMode="auto">
          <a:xfrm>
            <a:off x="0" y="0"/>
            <a:ext cx="1557338" cy="6878638"/>
            <a:chOff x="0" y="-6"/>
            <a:chExt cx="981" cy="4333"/>
          </a:xfrm>
        </p:grpSpPr>
        <p:sp>
          <p:nvSpPr>
            <p:cNvPr id="33798" name="Rectangle 6"/>
            <p:cNvSpPr>
              <a:spLocks noChangeArrowheads="1"/>
            </p:cNvSpPr>
            <p:nvPr/>
          </p:nvSpPr>
          <p:spPr bwMode="auto">
            <a:xfrm>
              <a:off x="453" y="2151"/>
              <a:ext cx="114" cy="2170"/>
            </a:xfrm>
            <a:prstGeom prst="rect">
              <a:avLst/>
            </a:prstGeom>
            <a:gradFill rotWithShape="0">
              <a:gsLst>
                <a:gs pos="0">
                  <a:schemeClr val="accent1"/>
                </a:gs>
                <a:gs pos="100000">
                  <a:schemeClr val="accent1">
                    <a:gamma/>
                    <a:shade val="46275"/>
                    <a:invGamma/>
                  </a:schemeClr>
                </a:gs>
              </a:gsLst>
              <a:lin ang="0" scaled="1"/>
            </a:gradFill>
            <a:ln w="9525">
              <a:noFill/>
              <a:miter lim="800000"/>
              <a:headEnd/>
              <a:tailEnd/>
            </a:ln>
            <a:effectLst/>
          </p:spPr>
          <p:txBody>
            <a:bodyPr/>
            <a:lstStyle/>
            <a:p>
              <a:endParaRPr lang="en-US"/>
            </a:p>
          </p:txBody>
        </p:sp>
        <p:sp>
          <p:nvSpPr>
            <p:cNvPr id="33799" name="Rectangle 7"/>
            <p:cNvSpPr>
              <a:spLocks noChangeArrowheads="1"/>
            </p:cNvSpPr>
            <p:nvPr/>
          </p:nvSpPr>
          <p:spPr bwMode="auto">
            <a:xfrm>
              <a:off x="0" y="2151"/>
              <a:ext cx="221" cy="2170"/>
            </a:xfrm>
            <a:prstGeom prst="rect">
              <a:avLst/>
            </a:prstGeom>
            <a:gradFill rotWithShape="0">
              <a:gsLst>
                <a:gs pos="0">
                  <a:schemeClr val="accent1"/>
                </a:gs>
                <a:gs pos="100000">
                  <a:schemeClr val="accent1">
                    <a:gamma/>
                    <a:shade val="46275"/>
                    <a:invGamma/>
                  </a:schemeClr>
                </a:gs>
              </a:gsLst>
              <a:lin ang="0" scaled="1"/>
            </a:gradFill>
            <a:ln w="9525">
              <a:noFill/>
              <a:miter lim="800000"/>
              <a:headEnd/>
              <a:tailEnd/>
            </a:ln>
            <a:effectLst/>
          </p:spPr>
          <p:txBody>
            <a:bodyPr wrap="none" lIns="92075" tIns="46038" rIns="92075" bIns="46038" anchor="ctr"/>
            <a:lstStyle/>
            <a:p>
              <a:pPr eaLnBrk="0" hangingPunct="0">
                <a:spcBef>
                  <a:spcPct val="50000"/>
                </a:spcBef>
              </a:pPr>
              <a:endParaRPr kumimoji="1" lang="en-US"/>
            </a:p>
          </p:txBody>
        </p:sp>
        <p:sp>
          <p:nvSpPr>
            <p:cNvPr id="33800" name="Rectangle 8"/>
            <p:cNvSpPr>
              <a:spLocks noChangeArrowheads="1"/>
            </p:cNvSpPr>
            <p:nvPr/>
          </p:nvSpPr>
          <p:spPr bwMode="auto">
            <a:xfrm>
              <a:off x="222" y="2151"/>
              <a:ext cx="231" cy="2170"/>
            </a:xfrm>
            <a:prstGeom prst="rect">
              <a:avLst/>
            </a:prstGeom>
            <a:gradFill rotWithShape="0">
              <a:gsLst>
                <a:gs pos="0">
                  <a:schemeClr val="accent1">
                    <a:gamma/>
                    <a:shade val="46275"/>
                    <a:invGamma/>
                  </a:schemeClr>
                </a:gs>
                <a:gs pos="100000">
                  <a:schemeClr val="accent1"/>
                </a:gs>
              </a:gsLst>
              <a:lin ang="0" scaled="1"/>
            </a:gradFill>
            <a:ln w="9525">
              <a:noFill/>
              <a:miter lim="800000"/>
              <a:headEnd/>
              <a:tailEnd/>
            </a:ln>
            <a:effectLst/>
          </p:spPr>
          <p:txBody>
            <a:bodyPr/>
            <a:lstStyle/>
            <a:p>
              <a:endParaRPr lang="en-US"/>
            </a:p>
          </p:txBody>
        </p:sp>
        <p:sp>
          <p:nvSpPr>
            <p:cNvPr id="33801" name="Rectangle 9"/>
            <p:cNvSpPr>
              <a:spLocks noChangeArrowheads="1"/>
            </p:cNvSpPr>
            <p:nvPr/>
          </p:nvSpPr>
          <p:spPr bwMode="auto">
            <a:xfrm>
              <a:off x="567" y="2160"/>
              <a:ext cx="204" cy="2161"/>
            </a:xfrm>
            <a:prstGeom prst="rect">
              <a:avLst/>
            </a:prstGeom>
            <a:gradFill rotWithShape="0">
              <a:gsLst>
                <a:gs pos="0">
                  <a:schemeClr val="accent1">
                    <a:gamma/>
                    <a:shade val="46275"/>
                    <a:invGamma/>
                  </a:schemeClr>
                </a:gs>
                <a:gs pos="100000">
                  <a:schemeClr val="accent1"/>
                </a:gs>
              </a:gsLst>
              <a:lin ang="0" scaled="1"/>
            </a:gradFill>
            <a:ln w="9525">
              <a:noFill/>
              <a:miter lim="800000"/>
              <a:headEnd/>
              <a:tailEnd/>
            </a:ln>
            <a:effectLst/>
          </p:spPr>
          <p:txBody>
            <a:bodyPr wrap="none" lIns="92075" tIns="46038" rIns="92075" bIns="46038" anchor="ctr"/>
            <a:lstStyle/>
            <a:p>
              <a:pPr eaLnBrk="0" hangingPunct="0">
                <a:spcBef>
                  <a:spcPct val="50000"/>
                </a:spcBef>
              </a:pPr>
              <a:endParaRPr kumimoji="1" lang="en-US"/>
            </a:p>
          </p:txBody>
        </p:sp>
        <p:sp>
          <p:nvSpPr>
            <p:cNvPr id="33802" name="Freeform 10"/>
            <p:cNvSpPr>
              <a:spLocks/>
            </p:cNvSpPr>
            <p:nvPr/>
          </p:nvSpPr>
          <p:spPr bwMode="auto">
            <a:xfrm>
              <a:off x="222" y="2636"/>
              <a:ext cx="344" cy="647"/>
            </a:xfrm>
            <a:custGeom>
              <a:avLst/>
              <a:gdLst/>
              <a:ahLst/>
              <a:cxnLst>
                <a:cxn ang="0">
                  <a:pos x="343" y="52"/>
                </a:cxn>
                <a:cxn ang="0">
                  <a:pos x="343" y="194"/>
                </a:cxn>
                <a:cxn ang="0">
                  <a:pos x="335" y="188"/>
                </a:cxn>
                <a:cxn ang="0">
                  <a:pos x="315" y="188"/>
                </a:cxn>
                <a:cxn ang="0">
                  <a:pos x="300" y="194"/>
                </a:cxn>
                <a:cxn ang="0">
                  <a:pos x="284" y="209"/>
                </a:cxn>
                <a:cxn ang="0">
                  <a:pos x="242" y="261"/>
                </a:cxn>
                <a:cxn ang="0">
                  <a:pos x="146" y="366"/>
                </a:cxn>
                <a:cxn ang="0">
                  <a:pos x="50" y="475"/>
                </a:cxn>
                <a:cxn ang="0">
                  <a:pos x="30" y="505"/>
                </a:cxn>
                <a:cxn ang="0">
                  <a:pos x="17" y="535"/>
                </a:cxn>
                <a:cxn ang="0">
                  <a:pos x="10" y="582"/>
                </a:cxn>
                <a:cxn ang="0">
                  <a:pos x="0" y="646"/>
                </a:cxn>
                <a:cxn ang="0">
                  <a:pos x="0" y="365"/>
                </a:cxn>
                <a:cxn ang="0">
                  <a:pos x="5" y="392"/>
                </a:cxn>
                <a:cxn ang="0">
                  <a:pos x="10" y="404"/>
                </a:cxn>
                <a:cxn ang="0">
                  <a:pos x="20" y="410"/>
                </a:cxn>
                <a:cxn ang="0">
                  <a:pos x="30" y="413"/>
                </a:cxn>
                <a:cxn ang="0">
                  <a:pos x="45" y="413"/>
                </a:cxn>
                <a:cxn ang="0">
                  <a:pos x="60" y="407"/>
                </a:cxn>
                <a:cxn ang="0">
                  <a:pos x="257" y="190"/>
                </a:cxn>
                <a:cxn ang="0">
                  <a:pos x="297" y="138"/>
                </a:cxn>
                <a:cxn ang="0">
                  <a:pos x="312" y="111"/>
                </a:cxn>
                <a:cxn ang="0">
                  <a:pos x="325" y="84"/>
                </a:cxn>
                <a:cxn ang="0">
                  <a:pos x="335" y="39"/>
                </a:cxn>
                <a:cxn ang="0">
                  <a:pos x="343" y="0"/>
                </a:cxn>
                <a:cxn ang="0">
                  <a:pos x="343" y="117"/>
                </a:cxn>
              </a:cxnLst>
              <a:rect l="0" t="0" r="r" b="b"/>
              <a:pathLst>
                <a:path w="344" h="647">
                  <a:moveTo>
                    <a:pt x="343" y="52"/>
                  </a:moveTo>
                  <a:lnTo>
                    <a:pt x="343" y="194"/>
                  </a:lnTo>
                  <a:lnTo>
                    <a:pt x="335" y="188"/>
                  </a:lnTo>
                  <a:lnTo>
                    <a:pt x="315" y="188"/>
                  </a:lnTo>
                  <a:lnTo>
                    <a:pt x="300" y="194"/>
                  </a:lnTo>
                  <a:lnTo>
                    <a:pt x="284" y="209"/>
                  </a:lnTo>
                  <a:lnTo>
                    <a:pt x="242" y="261"/>
                  </a:lnTo>
                  <a:lnTo>
                    <a:pt x="146" y="366"/>
                  </a:lnTo>
                  <a:lnTo>
                    <a:pt x="50" y="475"/>
                  </a:lnTo>
                  <a:lnTo>
                    <a:pt x="30" y="505"/>
                  </a:lnTo>
                  <a:lnTo>
                    <a:pt x="17" y="535"/>
                  </a:lnTo>
                  <a:lnTo>
                    <a:pt x="10" y="582"/>
                  </a:lnTo>
                  <a:lnTo>
                    <a:pt x="0" y="646"/>
                  </a:lnTo>
                  <a:lnTo>
                    <a:pt x="0" y="365"/>
                  </a:lnTo>
                  <a:lnTo>
                    <a:pt x="5" y="392"/>
                  </a:lnTo>
                  <a:lnTo>
                    <a:pt x="10" y="404"/>
                  </a:lnTo>
                  <a:lnTo>
                    <a:pt x="20" y="410"/>
                  </a:lnTo>
                  <a:lnTo>
                    <a:pt x="30" y="413"/>
                  </a:lnTo>
                  <a:lnTo>
                    <a:pt x="45" y="413"/>
                  </a:lnTo>
                  <a:lnTo>
                    <a:pt x="60" y="407"/>
                  </a:lnTo>
                  <a:lnTo>
                    <a:pt x="257" y="190"/>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3803" name="Freeform 11"/>
            <p:cNvSpPr>
              <a:spLocks/>
            </p:cNvSpPr>
            <p:nvPr/>
          </p:nvSpPr>
          <p:spPr bwMode="auto">
            <a:xfrm>
              <a:off x="222" y="2908"/>
              <a:ext cx="344" cy="645"/>
            </a:xfrm>
            <a:custGeom>
              <a:avLst/>
              <a:gdLst/>
              <a:ahLst/>
              <a:cxnLst>
                <a:cxn ang="0">
                  <a:pos x="343" y="52"/>
                </a:cxn>
                <a:cxn ang="0">
                  <a:pos x="343" y="194"/>
                </a:cxn>
                <a:cxn ang="0">
                  <a:pos x="335" y="188"/>
                </a:cxn>
                <a:cxn ang="0">
                  <a:pos x="315" y="188"/>
                </a:cxn>
                <a:cxn ang="0">
                  <a:pos x="300" y="194"/>
                </a:cxn>
                <a:cxn ang="0">
                  <a:pos x="284" y="209"/>
                </a:cxn>
                <a:cxn ang="0">
                  <a:pos x="242" y="260"/>
                </a:cxn>
                <a:cxn ang="0">
                  <a:pos x="146" y="365"/>
                </a:cxn>
                <a:cxn ang="0">
                  <a:pos x="50" y="473"/>
                </a:cxn>
                <a:cxn ang="0">
                  <a:pos x="30" y="504"/>
                </a:cxn>
                <a:cxn ang="0">
                  <a:pos x="17" y="534"/>
                </a:cxn>
                <a:cxn ang="0">
                  <a:pos x="10" y="580"/>
                </a:cxn>
                <a:cxn ang="0">
                  <a:pos x="0" y="644"/>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5">
                  <a:moveTo>
                    <a:pt x="343" y="52"/>
                  </a:moveTo>
                  <a:lnTo>
                    <a:pt x="343" y="194"/>
                  </a:lnTo>
                  <a:lnTo>
                    <a:pt x="335" y="188"/>
                  </a:lnTo>
                  <a:lnTo>
                    <a:pt x="315" y="188"/>
                  </a:lnTo>
                  <a:lnTo>
                    <a:pt x="300" y="194"/>
                  </a:lnTo>
                  <a:lnTo>
                    <a:pt x="284" y="209"/>
                  </a:lnTo>
                  <a:lnTo>
                    <a:pt x="242" y="260"/>
                  </a:lnTo>
                  <a:lnTo>
                    <a:pt x="146" y="365"/>
                  </a:lnTo>
                  <a:lnTo>
                    <a:pt x="50" y="473"/>
                  </a:lnTo>
                  <a:lnTo>
                    <a:pt x="30" y="504"/>
                  </a:lnTo>
                  <a:lnTo>
                    <a:pt x="17" y="534"/>
                  </a:lnTo>
                  <a:lnTo>
                    <a:pt x="10" y="580"/>
                  </a:lnTo>
                  <a:lnTo>
                    <a:pt x="0" y="644"/>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3804" name="Freeform 12"/>
            <p:cNvSpPr>
              <a:spLocks/>
            </p:cNvSpPr>
            <p:nvPr/>
          </p:nvSpPr>
          <p:spPr bwMode="auto">
            <a:xfrm>
              <a:off x="222" y="3165"/>
              <a:ext cx="344" cy="645"/>
            </a:xfrm>
            <a:custGeom>
              <a:avLst/>
              <a:gdLst/>
              <a:ahLst/>
              <a:cxnLst>
                <a:cxn ang="0">
                  <a:pos x="343" y="52"/>
                </a:cxn>
                <a:cxn ang="0">
                  <a:pos x="343" y="194"/>
                </a:cxn>
                <a:cxn ang="0">
                  <a:pos x="335" y="188"/>
                </a:cxn>
                <a:cxn ang="0">
                  <a:pos x="315" y="188"/>
                </a:cxn>
                <a:cxn ang="0">
                  <a:pos x="300" y="194"/>
                </a:cxn>
                <a:cxn ang="0">
                  <a:pos x="284" y="209"/>
                </a:cxn>
                <a:cxn ang="0">
                  <a:pos x="242" y="260"/>
                </a:cxn>
                <a:cxn ang="0">
                  <a:pos x="146" y="365"/>
                </a:cxn>
                <a:cxn ang="0">
                  <a:pos x="50" y="473"/>
                </a:cxn>
                <a:cxn ang="0">
                  <a:pos x="30" y="504"/>
                </a:cxn>
                <a:cxn ang="0">
                  <a:pos x="17" y="534"/>
                </a:cxn>
                <a:cxn ang="0">
                  <a:pos x="10" y="580"/>
                </a:cxn>
                <a:cxn ang="0">
                  <a:pos x="0" y="644"/>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5">
                  <a:moveTo>
                    <a:pt x="343" y="52"/>
                  </a:moveTo>
                  <a:lnTo>
                    <a:pt x="343" y="194"/>
                  </a:lnTo>
                  <a:lnTo>
                    <a:pt x="335" y="188"/>
                  </a:lnTo>
                  <a:lnTo>
                    <a:pt x="315" y="188"/>
                  </a:lnTo>
                  <a:lnTo>
                    <a:pt x="300" y="194"/>
                  </a:lnTo>
                  <a:lnTo>
                    <a:pt x="284" y="209"/>
                  </a:lnTo>
                  <a:lnTo>
                    <a:pt x="242" y="260"/>
                  </a:lnTo>
                  <a:lnTo>
                    <a:pt x="146" y="365"/>
                  </a:lnTo>
                  <a:lnTo>
                    <a:pt x="50" y="473"/>
                  </a:lnTo>
                  <a:lnTo>
                    <a:pt x="30" y="504"/>
                  </a:lnTo>
                  <a:lnTo>
                    <a:pt x="17" y="534"/>
                  </a:lnTo>
                  <a:lnTo>
                    <a:pt x="10" y="580"/>
                  </a:lnTo>
                  <a:lnTo>
                    <a:pt x="0" y="644"/>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3805" name="Freeform 13"/>
            <p:cNvSpPr>
              <a:spLocks/>
            </p:cNvSpPr>
            <p:nvPr/>
          </p:nvSpPr>
          <p:spPr bwMode="auto">
            <a:xfrm>
              <a:off x="222" y="3420"/>
              <a:ext cx="344" cy="646"/>
            </a:xfrm>
            <a:custGeom>
              <a:avLst/>
              <a:gdLst/>
              <a:ahLst/>
              <a:cxnLst>
                <a:cxn ang="0">
                  <a:pos x="343" y="52"/>
                </a:cxn>
                <a:cxn ang="0">
                  <a:pos x="343" y="194"/>
                </a:cxn>
                <a:cxn ang="0">
                  <a:pos x="335" y="188"/>
                </a:cxn>
                <a:cxn ang="0">
                  <a:pos x="315" y="188"/>
                </a:cxn>
                <a:cxn ang="0">
                  <a:pos x="300" y="194"/>
                </a:cxn>
                <a:cxn ang="0">
                  <a:pos x="284" y="209"/>
                </a:cxn>
                <a:cxn ang="0">
                  <a:pos x="242" y="260"/>
                </a:cxn>
                <a:cxn ang="0">
                  <a:pos x="146" y="366"/>
                </a:cxn>
                <a:cxn ang="0">
                  <a:pos x="50" y="474"/>
                </a:cxn>
                <a:cxn ang="0">
                  <a:pos x="30" y="504"/>
                </a:cxn>
                <a:cxn ang="0">
                  <a:pos x="17" y="534"/>
                </a:cxn>
                <a:cxn ang="0">
                  <a:pos x="10" y="581"/>
                </a:cxn>
                <a:cxn ang="0">
                  <a:pos x="0" y="645"/>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6">
                  <a:moveTo>
                    <a:pt x="343" y="52"/>
                  </a:moveTo>
                  <a:lnTo>
                    <a:pt x="343" y="194"/>
                  </a:lnTo>
                  <a:lnTo>
                    <a:pt x="335" y="188"/>
                  </a:lnTo>
                  <a:lnTo>
                    <a:pt x="315" y="188"/>
                  </a:lnTo>
                  <a:lnTo>
                    <a:pt x="300" y="194"/>
                  </a:lnTo>
                  <a:lnTo>
                    <a:pt x="284" y="209"/>
                  </a:lnTo>
                  <a:lnTo>
                    <a:pt x="242" y="260"/>
                  </a:lnTo>
                  <a:lnTo>
                    <a:pt x="146" y="366"/>
                  </a:lnTo>
                  <a:lnTo>
                    <a:pt x="50" y="474"/>
                  </a:lnTo>
                  <a:lnTo>
                    <a:pt x="30" y="504"/>
                  </a:lnTo>
                  <a:lnTo>
                    <a:pt x="17" y="534"/>
                  </a:lnTo>
                  <a:lnTo>
                    <a:pt x="10" y="581"/>
                  </a:lnTo>
                  <a:lnTo>
                    <a:pt x="0" y="645"/>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3806" name="Freeform 14"/>
            <p:cNvSpPr>
              <a:spLocks/>
            </p:cNvSpPr>
            <p:nvPr/>
          </p:nvSpPr>
          <p:spPr bwMode="auto">
            <a:xfrm>
              <a:off x="222" y="3677"/>
              <a:ext cx="344" cy="646"/>
            </a:xfrm>
            <a:custGeom>
              <a:avLst/>
              <a:gdLst/>
              <a:ahLst/>
              <a:cxnLst>
                <a:cxn ang="0">
                  <a:pos x="343" y="52"/>
                </a:cxn>
                <a:cxn ang="0">
                  <a:pos x="343" y="194"/>
                </a:cxn>
                <a:cxn ang="0">
                  <a:pos x="335" y="188"/>
                </a:cxn>
                <a:cxn ang="0">
                  <a:pos x="315" y="188"/>
                </a:cxn>
                <a:cxn ang="0">
                  <a:pos x="300" y="194"/>
                </a:cxn>
                <a:cxn ang="0">
                  <a:pos x="284" y="209"/>
                </a:cxn>
                <a:cxn ang="0">
                  <a:pos x="242" y="260"/>
                </a:cxn>
                <a:cxn ang="0">
                  <a:pos x="146" y="366"/>
                </a:cxn>
                <a:cxn ang="0">
                  <a:pos x="50" y="474"/>
                </a:cxn>
                <a:cxn ang="0">
                  <a:pos x="30" y="504"/>
                </a:cxn>
                <a:cxn ang="0">
                  <a:pos x="17" y="534"/>
                </a:cxn>
                <a:cxn ang="0">
                  <a:pos x="10" y="581"/>
                </a:cxn>
                <a:cxn ang="0">
                  <a:pos x="0" y="645"/>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6">
                  <a:moveTo>
                    <a:pt x="343" y="52"/>
                  </a:moveTo>
                  <a:lnTo>
                    <a:pt x="343" y="194"/>
                  </a:lnTo>
                  <a:lnTo>
                    <a:pt x="335" y="188"/>
                  </a:lnTo>
                  <a:lnTo>
                    <a:pt x="315" y="188"/>
                  </a:lnTo>
                  <a:lnTo>
                    <a:pt x="300" y="194"/>
                  </a:lnTo>
                  <a:lnTo>
                    <a:pt x="284" y="209"/>
                  </a:lnTo>
                  <a:lnTo>
                    <a:pt x="242" y="260"/>
                  </a:lnTo>
                  <a:lnTo>
                    <a:pt x="146" y="366"/>
                  </a:lnTo>
                  <a:lnTo>
                    <a:pt x="50" y="474"/>
                  </a:lnTo>
                  <a:lnTo>
                    <a:pt x="30" y="504"/>
                  </a:lnTo>
                  <a:lnTo>
                    <a:pt x="17" y="534"/>
                  </a:lnTo>
                  <a:lnTo>
                    <a:pt x="10" y="581"/>
                  </a:lnTo>
                  <a:lnTo>
                    <a:pt x="0" y="645"/>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3807" name="Freeform 15"/>
            <p:cNvSpPr>
              <a:spLocks/>
            </p:cNvSpPr>
            <p:nvPr/>
          </p:nvSpPr>
          <p:spPr bwMode="auto">
            <a:xfrm>
              <a:off x="301" y="3932"/>
              <a:ext cx="265" cy="392"/>
            </a:xfrm>
            <a:custGeom>
              <a:avLst/>
              <a:gdLst/>
              <a:ahLst/>
              <a:cxnLst>
                <a:cxn ang="0">
                  <a:pos x="264" y="52"/>
                </a:cxn>
                <a:cxn ang="0">
                  <a:pos x="264" y="194"/>
                </a:cxn>
                <a:cxn ang="0">
                  <a:pos x="256" y="188"/>
                </a:cxn>
                <a:cxn ang="0">
                  <a:pos x="236" y="188"/>
                </a:cxn>
                <a:cxn ang="0">
                  <a:pos x="221" y="194"/>
                </a:cxn>
                <a:cxn ang="0">
                  <a:pos x="205" y="209"/>
                </a:cxn>
                <a:cxn ang="0">
                  <a:pos x="162" y="261"/>
                </a:cxn>
                <a:cxn ang="0">
                  <a:pos x="66" y="366"/>
                </a:cxn>
                <a:cxn ang="0">
                  <a:pos x="45" y="391"/>
                </a:cxn>
                <a:cxn ang="0">
                  <a:pos x="0" y="391"/>
                </a:cxn>
                <a:cxn ang="0">
                  <a:pos x="178" y="190"/>
                </a:cxn>
                <a:cxn ang="0">
                  <a:pos x="218" y="138"/>
                </a:cxn>
                <a:cxn ang="0">
                  <a:pos x="233" y="111"/>
                </a:cxn>
                <a:cxn ang="0">
                  <a:pos x="246" y="84"/>
                </a:cxn>
                <a:cxn ang="0">
                  <a:pos x="256" y="39"/>
                </a:cxn>
                <a:cxn ang="0">
                  <a:pos x="264" y="0"/>
                </a:cxn>
                <a:cxn ang="0">
                  <a:pos x="264" y="117"/>
                </a:cxn>
              </a:cxnLst>
              <a:rect l="0" t="0" r="r" b="b"/>
              <a:pathLst>
                <a:path w="265" h="392">
                  <a:moveTo>
                    <a:pt x="264" y="52"/>
                  </a:moveTo>
                  <a:lnTo>
                    <a:pt x="264" y="194"/>
                  </a:lnTo>
                  <a:lnTo>
                    <a:pt x="256" y="188"/>
                  </a:lnTo>
                  <a:lnTo>
                    <a:pt x="236" y="188"/>
                  </a:lnTo>
                  <a:lnTo>
                    <a:pt x="221" y="194"/>
                  </a:lnTo>
                  <a:lnTo>
                    <a:pt x="205" y="209"/>
                  </a:lnTo>
                  <a:lnTo>
                    <a:pt x="162" y="261"/>
                  </a:lnTo>
                  <a:lnTo>
                    <a:pt x="66" y="366"/>
                  </a:lnTo>
                  <a:lnTo>
                    <a:pt x="45" y="391"/>
                  </a:lnTo>
                  <a:lnTo>
                    <a:pt x="0" y="391"/>
                  </a:lnTo>
                  <a:lnTo>
                    <a:pt x="178" y="190"/>
                  </a:lnTo>
                  <a:lnTo>
                    <a:pt x="218" y="138"/>
                  </a:lnTo>
                  <a:lnTo>
                    <a:pt x="233" y="111"/>
                  </a:lnTo>
                  <a:lnTo>
                    <a:pt x="246" y="84"/>
                  </a:lnTo>
                  <a:lnTo>
                    <a:pt x="256" y="39"/>
                  </a:lnTo>
                  <a:lnTo>
                    <a:pt x="264" y="0"/>
                  </a:lnTo>
                  <a:lnTo>
                    <a:pt x="264"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3808" name="Freeform 16"/>
            <p:cNvSpPr>
              <a:spLocks/>
            </p:cNvSpPr>
            <p:nvPr/>
          </p:nvSpPr>
          <p:spPr bwMode="auto">
            <a:xfrm>
              <a:off x="222" y="2366"/>
              <a:ext cx="344" cy="645"/>
            </a:xfrm>
            <a:custGeom>
              <a:avLst/>
              <a:gdLst/>
              <a:ahLst/>
              <a:cxnLst>
                <a:cxn ang="0">
                  <a:pos x="343" y="52"/>
                </a:cxn>
                <a:cxn ang="0">
                  <a:pos x="343" y="194"/>
                </a:cxn>
                <a:cxn ang="0">
                  <a:pos x="335" y="188"/>
                </a:cxn>
                <a:cxn ang="0">
                  <a:pos x="315" y="188"/>
                </a:cxn>
                <a:cxn ang="0">
                  <a:pos x="300" y="194"/>
                </a:cxn>
                <a:cxn ang="0">
                  <a:pos x="284" y="209"/>
                </a:cxn>
                <a:cxn ang="0">
                  <a:pos x="242" y="260"/>
                </a:cxn>
                <a:cxn ang="0">
                  <a:pos x="146" y="365"/>
                </a:cxn>
                <a:cxn ang="0">
                  <a:pos x="50" y="473"/>
                </a:cxn>
                <a:cxn ang="0">
                  <a:pos x="30" y="504"/>
                </a:cxn>
                <a:cxn ang="0">
                  <a:pos x="17" y="534"/>
                </a:cxn>
                <a:cxn ang="0">
                  <a:pos x="10" y="580"/>
                </a:cxn>
                <a:cxn ang="0">
                  <a:pos x="0" y="644"/>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5">
                  <a:moveTo>
                    <a:pt x="343" y="52"/>
                  </a:moveTo>
                  <a:lnTo>
                    <a:pt x="343" y="194"/>
                  </a:lnTo>
                  <a:lnTo>
                    <a:pt x="335" y="188"/>
                  </a:lnTo>
                  <a:lnTo>
                    <a:pt x="315" y="188"/>
                  </a:lnTo>
                  <a:lnTo>
                    <a:pt x="300" y="194"/>
                  </a:lnTo>
                  <a:lnTo>
                    <a:pt x="284" y="209"/>
                  </a:lnTo>
                  <a:lnTo>
                    <a:pt x="242" y="260"/>
                  </a:lnTo>
                  <a:lnTo>
                    <a:pt x="146" y="365"/>
                  </a:lnTo>
                  <a:lnTo>
                    <a:pt x="50" y="473"/>
                  </a:lnTo>
                  <a:lnTo>
                    <a:pt x="30" y="504"/>
                  </a:lnTo>
                  <a:lnTo>
                    <a:pt x="17" y="534"/>
                  </a:lnTo>
                  <a:lnTo>
                    <a:pt x="10" y="580"/>
                  </a:lnTo>
                  <a:lnTo>
                    <a:pt x="0" y="644"/>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3809" name="Freeform 17"/>
            <p:cNvSpPr>
              <a:spLocks/>
            </p:cNvSpPr>
            <p:nvPr/>
          </p:nvSpPr>
          <p:spPr bwMode="auto">
            <a:xfrm>
              <a:off x="222" y="2151"/>
              <a:ext cx="346" cy="575"/>
            </a:xfrm>
            <a:custGeom>
              <a:avLst/>
              <a:gdLst/>
              <a:ahLst/>
              <a:cxnLst>
                <a:cxn ang="0">
                  <a:pos x="345" y="0"/>
                </a:cxn>
                <a:cxn ang="0">
                  <a:pos x="343" y="122"/>
                </a:cxn>
                <a:cxn ang="0">
                  <a:pos x="336" y="116"/>
                </a:cxn>
                <a:cxn ang="0">
                  <a:pos x="315" y="116"/>
                </a:cxn>
                <a:cxn ang="0">
                  <a:pos x="300" y="122"/>
                </a:cxn>
                <a:cxn ang="0">
                  <a:pos x="285" y="137"/>
                </a:cxn>
                <a:cxn ang="0">
                  <a:pos x="242" y="188"/>
                </a:cxn>
                <a:cxn ang="0">
                  <a:pos x="146" y="294"/>
                </a:cxn>
                <a:cxn ang="0">
                  <a:pos x="50" y="403"/>
                </a:cxn>
                <a:cxn ang="0">
                  <a:pos x="30" y="433"/>
                </a:cxn>
                <a:cxn ang="0">
                  <a:pos x="17" y="463"/>
                </a:cxn>
                <a:cxn ang="0">
                  <a:pos x="10" y="510"/>
                </a:cxn>
                <a:cxn ang="0">
                  <a:pos x="0" y="574"/>
                </a:cxn>
                <a:cxn ang="0">
                  <a:pos x="0" y="293"/>
                </a:cxn>
                <a:cxn ang="0">
                  <a:pos x="5" y="320"/>
                </a:cxn>
                <a:cxn ang="0">
                  <a:pos x="10" y="332"/>
                </a:cxn>
                <a:cxn ang="0">
                  <a:pos x="20" y="338"/>
                </a:cxn>
                <a:cxn ang="0">
                  <a:pos x="30" y="341"/>
                </a:cxn>
                <a:cxn ang="0">
                  <a:pos x="45" y="341"/>
                </a:cxn>
                <a:cxn ang="0">
                  <a:pos x="60" y="335"/>
                </a:cxn>
                <a:cxn ang="0">
                  <a:pos x="257" y="117"/>
                </a:cxn>
                <a:cxn ang="0">
                  <a:pos x="298" y="66"/>
                </a:cxn>
                <a:cxn ang="0">
                  <a:pos x="313" y="39"/>
                </a:cxn>
                <a:cxn ang="0">
                  <a:pos x="326" y="12"/>
                </a:cxn>
                <a:cxn ang="0">
                  <a:pos x="329" y="0"/>
                </a:cxn>
                <a:cxn ang="0">
                  <a:pos x="345" y="3"/>
                </a:cxn>
                <a:cxn ang="0">
                  <a:pos x="343" y="45"/>
                </a:cxn>
              </a:cxnLst>
              <a:rect l="0" t="0" r="r" b="b"/>
              <a:pathLst>
                <a:path w="346" h="575">
                  <a:moveTo>
                    <a:pt x="345" y="0"/>
                  </a:moveTo>
                  <a:lnTo>
                    <a:pt x="343" y="122"/>
                  </a:lnTo>
                  <a:lnTo>
                    <a:pt x="336" y="116"/>
                  </a:lnTo>
                  <a:lnTo>
                    <a:pt x="315" y="116"/>
                  </a:lnTo>
                  <a:lnTo>
                    <a:pt x="300" y="122"/>
                  </a:lnTo>
                  <a:lnTo>
                    <a:pt x="285" y="137"/>
                  </a:lnTo>
                  <a:lnTo>
                    <a:pt x="242" y="188"/>
                  </a:lnTo>
                  <a:lnTo>
                    <a:pt x="146" y="294"/>
                  </a:lnTo>
                  <a:lnTo>
                    <a:pt x="50" y="403"/>
                  </a:lnTo>
                  <a:lnTo>
                    <a:pt x="30" y="433"/>
                  </a:lnTo>
                  <a:lnTo>
                    <a:pt x="17" y="463"/>
                  </a:lnTo>
                  <a:lnTo>
                    <a:pt x="10" y="510"/>
                  </a:lnTo>
                  <a:lnTo>
                    <a:pt x="0" y="574"/>
                  </a:lnTo>
                  <a:lnTo>
                    <a:pt x="0" y="293"/>
                  </a:lnTo>
                  <a:lnTo>
                    <a:pt x="5" y="320"/>
                  </a:lnTo>
                  <a:lnTo>
                    <a:pt x="10" y="332"/>
                  </a:lnTo>
                  <a:lnTo>
                    <a:pt x="20" y="338"/>
                  </a:lnTo>
                  <a:lnTo>
                    <a:pt x="30" y="341"/>
                  </a:lnTo>
                  <a:lnTo>
                    <a:pt x="45" y="341"/>
                  </a:lnTo>
                  <a:lnTo>
                    <a:pt x="60" y="335"/>
                  </a:lnTo>
                  <a:lnTo>
                    <a:pt x="257" y="117"/>
                  </a:lnTo>
                  <a:lnTo>
                    <a:pt x="298" y="66"/>
                  </a:lnTo>
                  <a:lnTo>
                    <a:pt x="313" y="39"/>
                  </a:lnTo>
                  <a:lnTo>
                    <a:pt x="326" y="12"/>
                  </a:lnTo>
                  <a:lnTo>
                    <a:pt x="329" y="0"/>
                  </a:lnTo>
                  <a:lnTo>
                    <a:pt x="345" y="3"/>
                  </a:lnTo>
                  <a:lnTo>
                    <a:pt x="343" y="45"/>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3810" name="Rectangle 18"/>
            <p:cNvSpPr>
              <a:spLocks noChangeArrowheads="1"/>
            </p:cNvSpPr>
            <p:nvPr/>
          </p:nvSpPr>
          <p:spPr bwMode="auto">
            <a:xfrm>
              <a:off x="453" y="-3"/>
              <a:ext cx="114" cy="2170"/>
            </a:xfrm>
            <a:prstGeom prst="rect">
              <a:avLst/>
            </a:prstGeom>
            <a:gradFill rotWithShape="0">
              <a:gsLst>
                <a:gs pos="0">
                  <a:schemeClr val="accent1"/>
                </a:gs>
                <a:gs pos="100000">
                  <a:schemeClr val="accent1">
                    <a:gamma/>
                    <a:shade val="46275"/>
                    <a:invGamma/>
                  </a:schemeClr>
                </a:gs>
              </a:gsLst>
              <a:lin ang="0" scaled="1"/>
            </a:gradFill>
            <a:ln w="9525">
              <a:noFill/>
              <a:miter lim="800000"/>
              <a:headEnd/>
              <a:tailEnd/>
            </a:ln>
            <a:effectLst/>
          </p:spPr>
          <p:txBody>
            <a:bodyPr/>
            <a:lstStyle/>
            <a:p>
              <a:endParaRPr lang="en-US"/>
            </a:p>
          </p:txBody>
        </p:sp>
        <p:sp>
          <p:nvSpPr>
            <p:cNvPr id="33811" name="Rectangle 19"/>
            <p:cNvSpPr>
              <a:spLocks noChangeArrowheads="1"/>
            </p:cNvSpPr>
            <p:nvPr/>
          </p:nvSpPr>
          <p:spPr bwMode="auto">
            <a:xfrm>
              <a:off x="0" y="-3"/>
              <a:ext cx="221" cy="2170"/>
            </a:xfrm>
            <a:prstGeom prst="rect">
              <a:avLst/>
            </a:prstGeom>
            <a:gradFill rotWithShape="0">
              <a:gsLst>
                <a:gs pos="0">
                  <a:schemeClr val="accent1"/>
                </a:gs>
                <a:gs pos="100000">
                  <a:schemeClr val="accent1">
                    <a:gamma/>
                    <a:shade val="46275"/>
                    <a:invGamma/>
                  </a:schemeClr>
                </a:gs>
              </a:gsLst>
              <a:lin ang="0" scaled="1"/>
            </a:gradFill>
            <a:ln w="9525">
              <a:noFill/>
              <a:miter lim="800000"/>
              <a:headEnd/>
              <a:tailEnd/>
            </a:ln>
            <a:effectLst/>
          </p:spPr>
          <p:txBody>
            <a:bodyPr wrap="none" lIns="92075" tIns="46038" rIns="92075" bIns="46038" anchor="ctr"/>
            <a:lstStyle/>
            <a:p>
              <a:pPr eaLnBrk="0" hangingPunct="0">
                <a:spcBef>
                  <a:spcPct val="50000"/>
                </a:spcBef>
              </a:pPr>
              <a:endParaRPr kumimoji="1" lang="en-US"/>
            </a:p>
          </p:txBody>
        </p:sp>
        <p:sp>
          <p:nvSpPr>
            <p:cNvPr id="33812" name="Rectangle 20"/>
            <p:cNvSpPr>
              <a:spLocks noChangeArrowheads="1"/>
            </p:cNvSpPr>
            <p:nvPr/>
          </p:nvSpPr>
          <p:spPr bwMode="auto">
            <a:xfrm>
              <a:off x="222" y="-3"/>
              <a:ext cx="231" cy="2170"/>
            </a:xfrm>
            <a:prstGeom prst="rect">
              <a:avLst/>
            </a:prstGeom>
            <a:gradFill rotWithShape="0">
              <a:gsLst>
                <a:gs pos="0">
                  <a:schemeClr val="accent1">
                    <a:gamma/>
                    <a:shade val="46275"/>
                    <a:invGamma/>
                  </a:schemeClr>
                </a:gs>
                <a:gs pos="100000">
                  <a:schemeClr val="accent1"/>
                </a:gs>
              </a:gsLst>
              <a:lin ang="0" scaled="1"/>
            </a:gradFill>
            <a:ln w="9525">
              <a:noFill/>
              <a:miter lim="800000"/>
              <a:headEnd/>
              <a:tailEnd/>
            </a:ln>
            <a:effectLst/>
          </p:spPr>
          <p:txBody>
            <a:bodyPr/>
            <a:lstStyle/>
            <a:p>
              <a:endParaRPr lang="en-US"/>
            </a:p>
          </p:txBody>
        </p:sp>
        <p:sp>
          <p:nvSpPr>
            <p:cNvPr id="33813" name="Rectangle 21"/>
            <p:cNvSpPr>
              <a:spLocks noChangeArrowheads="1"/>
            </p:cNvSpPr>
            <p:nvPr/>
          </p:nvSpPr>
          <p:spPr bwMode="auto">
            <a:xfrm>
              <a:off x="567" y="-3"/>
              <a:ext cx="204" cy="2170"/>
            </a:xfrm>
            <a:prstGeom prst="rect">
              <a:avLst/>
            </a:prstGeom>
            <a:gradFill rotWithShape="0">
              <a:gsLst>
                <a:gs pos="0">
                  <a:schemeClr val="accent1">
                    <a:gamma/>
                    <a:shade val="46275"/>
                    <a:invGamma/>
                  </a:schemeClr>
                </a:gs>
                <a:gs pos="100000">
                  <a:schemeClr val="accent1"/>
                </a:gs>
              </a:gsLst>
              <a:lin ang="0" scaled="1"/>
            </a:gradFill>
            <a:ln w="9525">
              <a:noFill/>
              <a:miter lim="800000"/>
              <a:headEnd/>
              <a:tailEnd/>
            </a:ln>
            <a:effectLst/>
          </p:spPr>
          <p:txBody>
            <a:bodyPr wrap="none" lIns="92075" tIns="46038" rIns="92075" bIns="46038" anchor="ctr"/>
            <a:lstStyle/>
            <a:p>
              <a:pPr eaLnBrk="0" hangingPunct="0">
                <a:spcBef>
                  <a:spcPct val="50000"/>
                </a:spcBef>
              </a:pPr>
              <a:endParaRPr kumimoji="1" lang="en-US"/>
            </a:p>
          </p:txBody>
        </p:sp>
        <p:sp>
          <p:nvSpPr>
            <p:cNvPr id="33814" name="Freeform 22"/>
            <p:cNvSpPr>
              <a:spLocks/>
            </p:cNvSpPr>
            <p:nvPr/>
          </p:nvSpPr>
          <p:spPr bwMode="auto">
            <a:xfrm>
              <a:off x="222" y="497"/>
              <a:ext cx="344" cy="646"/>
            </a:xfrm>
            <a:custGeom>
              <a:avLst/>
              <a:gdLst/>
              <a:ahLst/>
              <a:cxnLst>
                <a:cxn ang="0">
                  <a:pos x="343" y="52"/>
                </a:cxn>
                <a:cxn ang="0">
                  <a:pos x="343" y="194"/>
                </a:cxn>
                <a:cxn ang="0">
                  <a:pos x="335" y="188"/>
                </a:cxn>
                <a:cxn ang="0">
                  <a:pos x="315" y="188"/>
                </a:cxn>
                <a:cxn ang="0">
                  <a:pos x="300" y="194"/>
                </a:cxn>
                <a:cxn ang="0">
                  <a:pos x="284" y="209"/>
                </a:cxn>
                <a:cxn ang="0">
                  <a:pos x="242" y="260"/>
                </a:cxn>
                <a:cxn ang="0">
                  <a:pos x="146" y="366"/>
                </a:cxn>
                <a:cxn ang="0">
                  <a:pos x="50" y="474"/>
                </a:cxn>
                <a:cxn ang="0">
                  <a:pos x="30" y="504"/>
                </a:cxn>
                <a:cxn ang="0">
                  <a:pos x="17" y="534"/>
                </a:cxn>
                <a:cxn ang="0">
                  <a:pos x="10" y="581"/>
                </a:cxn>
                <a:cxn ang="0">
                  <a:pos x="0" y="645"/>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6">
                  <a:moveTo>
                    <a:pt x="343" y="52"/>
                  </a:moveTo>
                  <a:lnTo>
                    <a:pt x="343" y="194"/>
                  </a:lnTo>
                  <a:lnTo>
                    <a:pt x="335" y="188"/>
                  </a:lnTo>
                  <a:lnTo>
                    <a:pt x="315" y="188"/>
                  </a:lnTo>
                  <a:lnTo>
                    <a:pt x="300" y="194"/>
                  </a:lnTo>
                  <a:lnTo>
                    <a:pt x="284" y="209"/>
                  </a:lnTo>
                  <a:lnTo>
                    <a:pt x="242" y="260"/>
                  </a:lnTo>
                  <a:lnTo>
                    <a:pt x="146" y="366"/>
                  </a:lnTo>
                  <a:lnTo>
                    <a:pt x="50" y="474"/>
                  </a:lnTo>
                  <a:lnTo>
                    <a:pt x="30" y="504"/>
                  </a:lnTo>
                  <a:lnTo>
                    <a:pt x="17" y="534"/>
                  </a:lnTo>
                  <a:lnTo>
                    <a:pt x="10" y="581"/>
                  </a:lnTo>
                  <a:lnTo>
                    <a:pt x="0" y="645"/>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3815" name="Freeform 23"/>
            <p:cNvSpPr>
              <a:spLocks/>
            </p:cNvSpPr>
            <p:nvPr/>
          </p:nvSpPr>
          <p:spPr bwMode="auto">
            <a:xfrm>
              <a:off x="222" y="754"/>
              <a:ext cx="344" cy="645"/>
            </a:xfrm>
            <a:custGeom>
              <a:avLst/>
              <a:gdLst/>
              <a:ahLst/>
              <a:cxnLst>
                <a:cxn ang="0">
                  <a:pos x="343" y="52"/>
                </a:cxn>
                <a:cxn ang="0">
                  <a:pos x="343" y="194"/>
                </a:cxn>
                <a:cxn ang="0">
                  <a:pos x="335" y="188"/>
                </a:cxn>
                <a:cxn ang="0">
                  <a:pos x="315" y="188"/>
                </a:cxn>
                <a:cxn ang="0">
                  <a:pos x="300" y="194"/>
                </a:cxn>
                <a:cxn ang="0">
                  <a:pos x="284" y="209"/>
                </a:cxn>
                <a:cxn ang="0">
                  <a:pos x="242" y="260"/>
                </a:cxn>
                <a:cxn ang="0">
                  <a:pos x="146" y="365"/>
                </a:cxn>
                <a:cxn ang="0">
                  <a:pos x="50" y="473"/>
                </a:cxn>
                <a:cxn ang="0">
                  <a:pos x="30" y="504"/>
                </a:cxn>
                <a:cxn ang="0">
                  <a:pos x="17" y="534"/>
                </a:cxn>
                <a:cxn ang="0">
                  <a:pos x="10" y="580"/>
                </a:cxn>
                <a:cxn ang="0">
                  <a:pos x="0" y="644"/>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5">
                  <a:moveTo>
                    <a:pt x="343" y="52"/>
                  </a:moveTo>
                  <a:lnTo>
                    <a:pt x="343" y="194"/>
                  </a:lnTo>
                  <a:lnTo>
                    <a:pt x="335" y="188"/>
                  </a:lnTo>
                  <a:lnTo>
                    <a:pt x="315" y="188"/>
                  </a:lnTo>
                  <a:lnTo>
                    <a:pt x="300" y="194"/>
                  </a:lnTo>
                  <a:lnTo>
                    <a:pt x="284" y="209"/>
                  </a:lnTo>
                  <a:lnTo>
                    <a:pt x="242" y="260"/>
                  </a:lnTo>
                  <a:lnTo>
                    <a:pt x="146" y="365"/>
                  </a:lnTo>
                  <a:lnTo>
                    <a:pt x="50" y="473"/>
                  </a:lnTo>
                  <a:lnTo>
                    <a:pt x="30" y="504"/>
                  </a:lnTo>
                  <a:lnTo>
                    <a:pt x="17" y="534"/>
                  </a:lnTo>
                  <a:lnTo>
                    <a:pt x="10" y="580"/>
                  </a:lnTo>
                  <a:lnTo>
                    <a:pt x="0" y="644"/>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3816" name="Freeform 24"/>
            <p:cNvSpPr>
              <a:spLocks/>
            </p:cNvSpPr>
            <p:nvPr/>
          </p:nvSpPr>
          <p:spPr bwMode="auto">
            <a:xfrm>
              <a:off x="222" y="1010"/>
              <a:ext cx="344" cy="645"/>
            </a:xfrm>
            <a:custGeom>
              <a:avLst/>
              <a:gdLst/>
              <a:ahLst/>
              <a:cxnLst>
                <a:cxn ang="0">
                  <a:pos x="343" y="52"/>
                </a:cxn>
                <a:cxn ang="0">
                  <a:pos x="343" y="194"/>
                </a:cxn>
                <a:cxn ang="0">
                  <a:pos x="335" y="188"/>
                </a:cxn>
                <a:cxn ang="0">
                  <a:pos x="315" y="188"/>
                </a:cxn>
                <a:cxn ang="0">
                  <a:pos x="300" y="194"/>
                </a:cxn>
                <a:cxn ang="0">
                  <a:pos x="284" y="209"/>
                </a:cxn>
                <a:cxn ang="0">
                  <a:pos x="242" y="260"/>
                </a:cxn>
                <a:cxn ang="0">
                  <a:pos x="146" y="365"/>
                </a:cxn>
                <a:cxn ang="0">
                  <a:pos x="50" y="473"/>
                </a:cxn>
                <a:cxn ang="0">
                  <a:pos x="30" y="504"/>
                </a:cxn>
                <a:cxn ang="0">
                  <a:pos x="17" y="534"/>
                </a:cxn>
                <a:cxn ang="0">
                  <a:pos x="10" y="580"/>
                </a:cxn>
                <a:cxn ang="0">
                  <a:pos x="0" y="644"/>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5">
                  <a:moveTo>
                    <a:pt x="343" y="52"/>
                  </a:moveTo>
                  <a:lnTo>
                    <a:pt x="343" y="194"/>
                  </a:lnTo>
                  <a:lnTo>
                    <a:pt x="335" y="188"/>
                  </a:lnTo>
                  <a:lnTo>
                    <a:pt x="315" y="188"/>
                  </a:lnTo>
                  <a:lnTo>
                    <a:pt x="300" y="194"/>
                  </a:lnTo>
                  <a:lnTo>
                    <a:pt x="284" y="209"/>
                  </a:lnTo>
                  <a:lnTo>
                    <a:pt x="242" y="260"/>
                  </a:lnTo>
                  <a:lnTo>
                    <a:pt x="146" y="365"/>
                  </a:lnTo>
                  <a:lnTo>
                    <a:pt x="50" y="473"/>
                  </a:lnTo>
                  <a:lnTo>
                    <a:pt x="30" y="504"/>
                  </a:lnTo>
                  <a:lnTo>
                    <a:pt x="17" y="534"/>
                  </a:lnTo>
                  <a:lnTo>
                    <a:pt x="10" y="580"/>
                  </a:lnTo>
                  <a:lnTo>
                    <a:pt x="0" y="644"/>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3817" name="Freeform 25"/>
            <p:cNvSpPr>
              <a:spLocks/>
            </p:cNvSpPr>
            <p:nvPr/>
          </p:nvSpPr>
          <p:spPr bwMode="auto">
            <a:xfrm>
              <a:off x="222" y="1266"/>
              <a:ext cx="344" cy="646"/>
            </a:xfrm>
            <a:custGeom>
              <a:avLst/>
              <a:gdLst/>
              <a:ahLst/>
              <a:cxnLst>
                <a:cxn ang="0">
                  <a:pos x="343" y="52"/>
                </a:cxn>
                <a:cxn ang="0">
                  <a:pos x="343" y="194"/>
                </a:cxn>
                <a:cxn ang="0">
                  <a:pos x="335" y="188"/>
                </a:cxn>
                <a:cxn ang="0">
                  <a:pos x="315" y="188"/>
                </a:cxn>
                <a:cxn ang="0">
                  <a:pos x="300" y="194"/>
                </a:cxn>
                <a:cxn ang="0">
                  <a:pos x="284" y="209"/>
                </a:cxn>
                <a:cxn ang="0">
                  <a:pos x="242" y="260"/>
                </a:cxn>
                <a:cxn ang="0">
                  <a:pos x="146" y="366"/>
                </a:cxn>
                <a:cxn ang="0">
                  <a:pos x="50" y="474"/>
                </a:cxn>
                <a:cxn ang="0">
                  <a:pos x="30" y="504"/>
                </a:cxn>
                <a:cxn ang="0">
                  <a:pos x="17" y="534"/>
                </a:cxn>
                <a:cxn ang="0">
                  <a:pos x="10" y="581"/>
                </a:cxn>
                <a:cxn ang="0">
                  <a:pos x="0" y="645"/>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6">
                  <a:moveTo>
                    <a:pt x="343" y="52"/>
                  </a:moveTo>
                  <a:lnTo>
                    <a:pt x="343" y="194"/>
                  </a:lnTo>
                  <a:lnTo>
                    <a:pt x="335" y="188"/>
                  </a:lnTo>
                  <a:lnTo>
                    <a:pt x="315" y="188"/>
                  </a:lnTo>
                  <a:lnTo>
                    <a:pt x="300" y="194"/>
                  </a:lnTo>
                  <a:lnTo>
                    <a:pt x="284" y="209"/>
                  </a:lnTo>
                  <a:lnTo>
                    <a:pt x="242" y="260"/>
                  </a:lnTo>
                  <a:lnTo>
                    <a:pt x="146" y="366"/>
                  </a:lnTo>
                  <a:lnTo>
                    <a:pt x="50" y="474"/>
                  </a:lnTo>
                  <a:lnTo>
                    <a:pt x="30" y="504"/>
                  </a:lnTo>
                  <a:lnTo>
                    <a:pt x="17" y="534"/>
                  </a:lnTo>
                  <a:lnTo>
                    <a:pt x="10" y="581"/>
                  </a:lnTo>
                  <a:lnTo>
                    <a:pt x="0" y="645"/>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3818" name="Freeform 26"/>
            <p:cNvSpPr>
              <a:spLocks/>
            </p:cNvSpPr>
            <p:nvPr/>
          </p:nvSpPr>
          <p:spPr bwMode="auto">
            <a:xfrm>
              <a:off x="222" y="1522"/>
              <a:ext cx="344" cy="647"/>
            </a:xfrm>
            <a:custGeom>
              <a:avLst/>
              <a:gdLst/>
              <a:ahLst/>
              <a:cxnLst>
                <a:cxn ang="0">
                  <a:pos x="343" y="52"/>
                </a:cxn>
                <a:cxn ang="0">
                  <a:pos x="343" y="194"/>
                </a:cxn>
                <a:cxn ang="0">
                  <a:pos x="335" y="188"/>
                </a:cxn>
                <a:cxn ang="0">
                  <a:pos x="315" y="188"/>
                </a:cxn>
                <a:cxn ang="0">
                  <a:pos x="300" y="194"/>
                </a:cxn>
                <a:cxn ang="0">
                  <a:pos x="284" y="209"/>
                </a:cxn>
                <a:cxn ang="0">
                  <a:pos x="242" y="261"/>
                </a:cxn>
                <a:cxn ang="0">
                  <a:pos x="146" y="366"/>
                </a:cxn>
                <a:cxn ang="0">
                  <a:pos x="50" y="475"/>
                </a:cxn>
                <a:cxn ang="0">
                  <a:pos x="30" y="505"/>
                </a:cxn>
                <a:cxn ang="0">
                  <a:pos x="17" y="535"/>
                </a:cxn>
                <a:cxn ang="0">
                  <a:pos x="10" y="582"/>
                </a:cxn>
                <a:cxn ang="0">
                  <a:pos x="0" y="646"/>
                </a:cxn>
                <a:cxn ang="0">
                  <a:pos x="0" y="365"/>
                </a:cxn>
                <a:cxn ang="0">
                  <a:pos x="5" y="392"/>
                </a:cxn>
                <a:cxn ang="0">
                  <a:pos x="10" y="404"/>
                </a:cxn>
                <a:cxn ang="0">
                  <a:pos x="20" y="410"/>
                </a:cxn>
                <a:cxn ang="0">
                  <a:pos x="30" y="413"/>
                </a:cxn>
                <a:cxn ang="0">
                  <a:pos x="45" y="413"/>
                </a:cxn>
                <a:cxn ang="0">
                  <a:pos x="60" y="407"/>
                </a:cxn>
                <a:cxn ang="0">
                  <a:pos x="257" y="190"/>
                </a:cxn>
                <a:cxn ang="0">
                  <a:pos x="297" y="138"/>
                </a:cxn>
                <a:cxn ang="0">
                  <a:pos x="312" y="111"/>
                </a:cxn>
                <a:cxn ang="0">
                  <a:pos x="325" y="84"/>
                </a:cxn>
                <a:cxn ang="0">
                  <a:pos x="335" y="39"/>
                </a:cxn>
                <a:cxn ang="0">
                  <a:pos x="343" y="0"/>
                </a:cxn>
                <a:cxn ang="0">
                  <a:pos x="343" y="117"/>
                </a:cxn>
              </a:cxnLst>
              <a:rect l="0" t="0" r="r" b="b"/>
              <a:pathLst>
                <a:path w="344" h="647">
                  <a:moveTo>
                    <a:pt x="343" y="52"/>
                  </a:moveTo>
                  <a:lnTo>
                    <a:pt x="343" y="194"/>
                  </a:lnTo>
                  <a:lnTo>
                    <a:pt x="335" y="188"/>
                  </a:lnTo>
                  <a:lnTo>
                    <a:pt x="315" y="188"/>
                  </a:lnTo>
                  <a:lnTo>
                    <a:pt x="300" y="194"/>
                  </a:lnTo>
                  <a:lnTo>
                    <a:pt x="284" y="209"/>
                  </a:lnTo>
                  <a:lnTo>
                    <a:pt x="242" y="261"/>
                  </a:lnTo>
                  <a:lnTo>
                    <a:pt x="146" y="366"/>
                  </a:lnTo>
                  <a:lnTo>
                    <a:pt x="50" y="475"/>
                  </a:lnTo>
                  <a:lnTo>
                    <a:pt x="30" y="505"/>
                  </a:lnTo>
                  <a:lnTo>
                    <a:pt x="17" y="535"/>
                  </a:lnTo>
                  <a:lnTo>
                    <a:pt x="10" y="582"/>
                  </a:lnTo>
                  <a:lnTo>
                    <a:pt x="0" y="646"/>
                  </a:lnTo>
                  <a:lnTo>
                    <a:pt x="0" y="365"/>
                  </a:lnTo>
                  <a:lnTo>
                    <a:pt x="5" y="392"/>
                  </a:lnTo>
                  <a:lnTo>
                    <a:pt x="10" y="404"/>
                  </a:lnTo>
                  <a:lnTo>
                    <a:pt x="20" y="410"/>
                  </a:lnTo>
                  <a:lnTo>
                    <a:pt x="30" y="413"/>
                  </a:lnTo>
                  <a:lnTo>
                    <a:pt x="45" y="413"/>
                  </a:lnTo>
                  <a:lnTo>
                    <a:pt x="60" y="407"/>
                  </a:lnTo>
                  <a:lnTo>
                    <a:pt x="257" y="190"/>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3819" name="Freeform 27"/>
            <p:cNvSpPr>
              <a:spLocks/>
            </p:cNvSpPr>
            <p:nvPr/>
          </p:nvSpPr>
          <p:spPr bwMode="auto">
            <a:xfrm>
              <a:off x="219" y="4178"/>
              <a:ext cx="349" cy="149"/>
            </a:xfrm>
            <a:custGeom>
              <a:avLst/>
              <a:gdLst/>
              <a:ahLst/>
              <a:cxnLst>
                <a:cxn ang="0">
                  <a:pos x="345" y="52"/>
                </a:cxn>
                <a:cxn ang="0">
                  <a:pos x="348" y="144"/>
                </a:cxn>
                <a:cxn ang="0">
                  <a:pos x="0" y="148"/>
                </a:cxn>
                <a:cxn ang="0">
                  <a:pos x="299" y="143"/>
                </a:cxn>
                <a:cxn ang="0">
                  <a:pos x="315" y="111"/>
                </a:cxn>
                <a:cxn ang="0">
                  <a:pos x="328" y="84"/>
                </a:cxn>
                <a:cxn ang="0">
                  <a:pos x="338" y="39"/>
                </a:cxn>
                <a:cxn ang="0">
                  <a:pos x="345" y="0"/>
                </a:cxn>
                <a:cxn ang="0">
                  <a:pos x="345" y="117"/>
                </a:cxn>
              </a:cxnLst>
              <a:rect l="0" t="0" r="r" b="b"/>
              <a:pathLst>
                <a:path w="349" h="149">
                  <a:moveTo>
                    <a:pt x="345" y="52"/>
                  </a:moveTo>
                  <a:lnTo>
                    <a:pt x="348" y="144"/>
                  </a:lnTo>
                  <a:lnTo>
                    <a:pt x="0" y="148"/>
                  </a:lnTo>
                  <a:lnTo>
                    <a:pt x="299" y="143"/>
                  </a:lnTo>
                  <a:lnTo>
                    <a:pt x="315" y="111"/>
                  </a:lnTo>
                  <a:lnTo>
                    <a:pt x="328" y="84"/>
                  </a:lnTo>
                  <a:lnTo>
                    <a:pt x="338" y="39"/>
                  </a:lnTo>
                  <a:lnTo>
                    <a:pt x="345" y="0"/>
                  </a:lnTo>
                  <a:lnTo>
                    <a:pt x="345"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3820" name="Freeform 28"/>
            <p:cNvSpPr>
              <a:spLocks/>
            </p:cNvSpPr>
            <p:nvPr/>
          </p:nvSpPr>
          <p:spPr bwMode="auto">
            <a:xfrm>
              <a:off x="222" y="211"/>
              <a:ext cx="344" cy="646"/>
            </a:xfrm>
            <a:custGeom>
              <a:avLst/>
              <a:gdLst/>
              <a:ahLst/>
              <a:cxnLst>
                <a:cxn ang="0">
                  <a:pos x="343" y="52"/>
                </a:cxn>
                <a:cxn ang="0">
                  <a:pos x="343" y="194"/>
                </a:cxn>
                <a:cxn ang="0">
                  <a:pos x="335" y="188"/>
                </a:cxn>
                <a:cxn ang="0">
                  <a:pos x="315" y="188"/>
                </a:cxn>
                <a:cxn ang="0">
                  <a:pos x="300" y="194"/>
                </a:cxn>
                <a:cxn ang="0">
                  <a:pos x="284" y="209"/>
                </a:cxn>
                <a:cxn ang="0">
                  <a:pos x="242" y="260"/>
                </a:cxn>
                <a:cxn ang="0">
                  <a:pos x="146" y="366"/>
                </a:cxn>
                <a:cxn ang="0">
                  <a:pos x="50" y="474"/>
                </a:cxn>
                <a:cxn ang="0">
                  <a:pos x="30" y="504"/>
                </a:cxn>
                <a:cxn ang="0">
                  <a:pos x="17" y="534"/>
                </a:cxn>
                <a:cxn ang="0">
                  <a:pos x="10" y="581"/>
                </a:cxn>
                <a:cxn ang="0">
                  <a:pos x="0" y="645"/>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6">
                  <a:moveTo>
                    <a:pt x="343" y="52"/>
                  </a:moveTo>
                  <a:lnTo>
                    <a:pt x="343" y="194"/>
                  </a:lnTo>
                  <a:lnTo>
                    <a:pt x="335" y="188"/>
                  </a:lnTo>
                  <a:lnTo>
                    <a:pt x="315" y="188"/>
                  </a:lnTo>
                  <a:lnTo>
                    <a:pt x="300" y="194"/>
                  </a:lnTo>
                  <a:lnTo>
                    <a:pt x="284" y="209"/>
                  </a:lnTo>
                  <a:lnTo>
                    <a:pt x="242" y="260"/>
                  </a:lnTo>
                  <a:lnTo>
                    <a:pt x="146" y="366"/>
                  </a:lnTo>
                  <a:lnTo>
                    <a:pt x="50" y="474"/>
                  </a:lnTo>
                  <a:lnTo>
                    <a:pt x="30" y="504"/>
                  </a:lnTo>
                  <a:lnTo>
                    <a:pt x="17" y="534"/>
                  </a:lnTo>
                  <a:lnTo>
                    <a:pt x="10" y="581"/>
                  </a:lnTo>
                  <a:lnTo>
                    <a:pt x="0" y="645"/>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3821" name="Freeform 29"/>
            <p:cNvSpPr>
              <a:spLocks/>
            </p:cNvSpPr>
            <p:nvPr/>
          </p:nvSpPr>
          <p:spPr bwMode="auto">
            <a:xfrm>
              <a:off x="222" y="-3"/>
              <a:ext cx="346" cy="574"/>
            </a:xfrm>
            <a:custGeom>
              <a:avLst/>
              <a:gdLst/>
              <a:ahLst/>
              <a:cxnLst>
                <a:cxn ang="0">
                  <a:pos x="345" y="0"/>
                </a:cxn>
                <a:cxn ang="0">
                  <a:pos x="343" y="122"/>
                </a:cxn>
                <a:cxn ang="0">
                  <a:pos x="336" y="116"/>
                </a:cxn>
                <a:cxn ang="0">
                  <a:pos x="315" y="116"/>
                </a:cxn>
                <a:cxn ang="0">
                  <a:pos x="300" y="122"/>
                </a:cxn>
                <a:cxn ang="0">
                  <a:pos x="285" y="137"/>
                </a:cxn>
                <a:cxn ang="0">
                  <a:pos x="242" y="188"/>
                </a:cxn>
                <a:cxn ang="0">
                  <a:pos x="146" y="294"/>
                </a:cxn>
                <a:cxn ang="0">
                  <a:pos x="50" y="402"/>
                </a:cxn>
                <a:cxn ang="0">
                  <a:pos x="30" y="432"/>
                </a:cxn>
                <a:cxn ang="0">
                  <a:pos x="17" y="462"/>
                </a:cxn>
                <a:cxn ang="0">
                  <a:pos x="10" y="509"/>
                </a:cxn>
                <a:cxn ang="0">
                  <a:pos x="0" y="573"/>
                </a:cxn>
                <a:cxn ang="0">
                  <a:pos x="0" y="292"/>
                </a:cxn>
                <a:cxn ang="0">
                  <a:pos x="5" y="319"/>
                </a:cxn>
                <a:cxn ang="0">
                  <a:pos x="10" y="331"/>
                </a:cxn>
                <a:cxn ang="0">
                  <a:pos x="20" y="337"/>
                </a:cxn>
                <a:cxn ang="0">
                  <a:pos x="30" y="340"/>
                </a:cxn>
                <a:cxn ang="0">
                  <a:pos x="45" y="340"/>
                </a:cxn>
                <a:cxn ang="0">
                  <a:pos x="60" y="334"/>
                </a:cxn>
                <a:cxn ang="0">
                  <a:pos x="257" y="117"/>
                </a:cxn>
                <a:cxn ang="0">
                  <a:pos x="298" y="66"/>
                </a:cxn>
                <a:cxn ang="0">
                  <a:pos x="313" y="39"/>
                </a:cxn>
                <a:cxn ang="0">
                  <a:pos x="326" y="12"/>
                </a:cxn>
                <a:cxn ang="0">
                  <a:pos x="329" y="0"/>
                </a:cxn>
                <a:cxn ang="0">
                  <a:pos x="345" y="3"/>
                </a:cxn>
                <a:cxn ang="0">
                  <a:pos x="343" y="45"/>
                </a:cxn>
              </a:cxnLst>
              <a:rect l="0" t="0" r="r" b="b"/>
              <a:pathLst>
                <a:path w="346" h="574">
                  <a:moveTo>
                    <a:pt x="345" y="0"/>
                  </a:moveTo>
                  <a:lnTo>
                    <a:pt x="343" y="122"/>
                  </a:lnTo>
                  <a:lnTo>
                    <a:pt x="336" y="116"/>
                  </a:lnTo>
                  <a:lnTo>
                    <a:pt x="315" y="116"/>
                  </a:lnTo>
                  <a:lnTo>
                    <a:pt x="300" y="122"/>
                  </a:lnTo>
                  <a:lnTo>
                    <a:pt x="285" y="137"/>
                  </a:lnTo>
                  <a:lnTo>
                    <a:pt x="242" y="188"/>
                  </a:lnTo>
                  <a:lnTo>
                    <a:pt x="146" y="294"/>
                  </a:lnTo>
                  <a:lnTo>
                    <a:pt x="50" y="402"/>
                  </a:lnTo>
                  <a:lnTo>
                    <a:pt x="30" y="432"/>
                  </a:lnTo>
                  <a:lnTo>
                    <a:pt x="17" y="462"/>
                  </a:lnTo>
                  <a:lnTo>
                    <a:pt x="10" y="509"/>
                  </a:lnTo>
                  <a:lnTo>
                    <a:pt x="0" y="573"/>
                  </a:lnTo>
                  <a:lnTo>
                    <a:pt x="0" y="292"/>
                  </a:lnTo>
                  <a:lnTo>
                    <a:pt x="5" y="319"/>
                  </a:lnTo>
                  <a:lnTo>
                    <a:pt x="10" y="331"/>
                  </a:lnTo>
                  <a:lnTo>
                    <a:pt x="20" y="337"/>
                  </a:lnTo>
                  <a:lnTo>
                    <a:pt x="30" y="340"/>
                  </a:lnTo>
                  <a:lnTo>
                    <a:pt x="45" y="340"/>
                  </a:lnTo>
                  <a:lnTo>
                    <a:pt x="60" y="334"/>
                  </a:lnTo>
                  <a:lnTo>
                    <a:pt x="257" y="117"/>
                  </a:lnTo>
                  <a:lnTo>
                    <a:pt x="298" y="66"/>
                  </a:lnTo>
                  <a:lnTo>
                    <a:pt x="313" y="39"/>
                  </a:lnTo>
                  <a:lnTo>
                    <a:pt x="326" y="12"/>
                  </a:lnTo>
                  <a:lnTo>
                    <a:pt x="329" y="0"/>
                  </a:lnTo>
                  <a:lnTo>
                    <a:pt x="345" y="3"/>
                  </a:lnTo>
                  <a:lnTo>
                    <a:pt x="343" y="45"/>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3822" name="Freeform 30"/>
            <p:cNvSpPr>
              <a:spLocks/>
            </p:cNvSpPr>
            <p:nvPr/>
          </p:nvSpPr>
          <p:spPr bwMode="auto">
            <a:xfrm>
              <a:off x="224" y="-6"/>
              <a:ext cx="154" cy="294"/>
            </a:xfrm>
            <a:custGeom>
              <a:avLst/>
              <a:gdLst/>
              <a:ahLst/>
              <a:cxnLst>
                <a:cxn ang="0">
                  <a:pos x="153" y="3"/>
                </a:cxn>
                <a:cxn ang="0">
                  <a:pos x="50" y="122"/>
                </a:cxn>
                <a:cxn ang="0">
                  <a:pos x="30" y="152"/>
                </a:cxn>
                <a:cxn ang="0">
                  <a:pos x="17" y="182"/>
                </a:cxn>
                <a:cxn ang="0">
                  <a:pos x="10" y="229"/>
                </a:cxn>
                <a:cxn ang="0">
                  <a:pos x="0" y="293"/>
                </a:cxn>
                <a:cxn ang="0">
                  <a:pos x="0" y="12"/>
                </a:cxn>
                <a:cxn ang="0">
                  <a:pos x="5" y="39"/>
                </a:cxn>
                <a:cxn ang="0">
                  <a:pos x="10" y="51"/>
                </a:cxn>
                <a:cxn ang="0">
                  <a:pos x="20" y="57"/>
                </a:cxn>
                <a:cxn ang="0">
                  <a:pos x="30" y="60"/>
                </a:cxn>
                <a:cxn ang="0">
                  <a:pos x="45" y="60"/>
                </a:cxn>
                <a:cxn ang="0">
                  <a:pos x="60" y="54"/>
                </a:cxn>
                <a:cxn ang="0">
                  <a:pos x="110" y="0"/>
                </a:cxn>
              </a:cxnLst>
              <a:rect l="0" t="0" r="r" b="b"/>
              <a:pathLst>
                <a:path w="154" h="294">
                  <a:moveTo>
                    <a:pt x="153" y="3"/>
                  </a:moveTo>
                  <a:lnTo>
                    <a:pt x="50" y="122"/>
                  </a:lnTo>
                  <a:lnTo>
                    <a:pt x="30" y="152"/>
                  </a:lnTo>
                  <a:lnTo>
                    <a:pt x="17" y="182"/>
                  </a:lnTo>
                  <a:lnTo>
                    <a:pt x="10" y="229"/>
                  </a:lnTo>
                  <a:lnTo>
                    <a:pt x="0" y="293"/>
                  </a:lnTo>
                  <a:lnTo>
                    <a:pt x="0" y="12"/>
                  </a:lnTo>
                  <a:lnTo>
                    <a:pt x="5" y="39"/>
                  </a:lnTo>
                  <a:lnTo>
                    <a:pt x="10" y="51"/>
                  </a:lnTo>
                  <a:lnTo>
                    <a:pt x="20" y="57"/>
                  </a:lnTo>
                  <a:lnTo>
                    <a:pt x="30" y="60"/>
                  </a:lnTo>
                  <a:lnTo>
                    <a:pt x="45" y="60"/>
                  </a:lnTo>
                  <a:lnTo>
                    <a:pt x="60" y="54"/>
                  </a:lnTo>
                  <a:lnTo>
                    <a:pt x="110" y="0"/>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3823" name="Freeform 31"/>
            <p:cNvSpPr>
              <a:spLocks/>
            </p:cNvSpPr>
            <p:nvPr/>
          </p:nvSpPr>
          <p:spPr bwMode="auto">
            <a:xfrm>
              <a:off x="222" y="1796"/>
              <a:ext cx="344" cy="646"/>
            </a:xfrm>
            <a:custGeom>
              <a:avLst/>
              <a:gdLst/>
              <a:ahLst/>
              <a:cxnLst>
                <a:cxn ang="0">
                  <a:pos x="343" y="52"/>
                </a:cxn>
                <a:cxn ang="0">
                  <a:pos x="343" y="194"/>
                </a:cxn>
                <a:cxn ang="0">
                  <a:pos x="335" y="188"/>
                </a:cxn>
                <a:cxn ang="0">
                  <a:pos x="315" y="188"/>
                </a:cxn>
                <a:cxn ang="0">
                  <a:pos x="300" y="194"/>
                </a:cxn>
                <a:cxn ang="0">
                  <a:pos x="284" y="209"/>
                </a:cxn>
                <a:cxn ang="0">
                  <a:pos x="242" y="260"/>
                </a:cxn>
                <a:cxn ang="0">
                  <a:pos x="146" y="366"/>
                </a:cxn>
                <a:cxn ang="0">
                  <a:pos x="50" y="474"/>
                </a:cxn>
                <a:cxn ang="0">
                  <a:pos x="30" y="504"/>
                </a:cxn>
                <a:cxn ang="0">
                  <a:pos x="17" y="534"/>
                </a:cxn>
                <a:cxn ang="0">
                  <a:pos x="10" y="581"/>
                </a:cxn>
                <a:cxn ang="0">
                  <a:pos x="0" y="645"/>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6">
                  <a:moveTo>
                    <a:pt x="343" y="52"/>
                  </a:moveTo>
                  <a:lnTo>
                    <a:pt x="343" y="194"/>
                  </a:lnTo>
                  <a:lnTo>
                    <a:pt x="335" y="188"/>
                  </a:lnTo>
                  <a:lnTo>
                    <a:pt x="315" y="188"/>
                  </a:lnTo>
                  <a:lnTo>
                    <a:pt x="300" y="194"/>
                  </a:lnTo>
                  <a:lnTo>
                    <a:pt x="284" y="209"/>
                  </a:lnTo>
                  <a:lnTo>
                    <a:pt x="242" y="260"/>
                  </a:lnTo>
                  <a:lnTo>
                    <a:pt x="146" y="366"/>
                  </a:lnTo>
                  <a:lnTo>
                    <a:pt x="50" y="474"/>
                  </a:lnTo>
                  <a:lnTo>
                    <a:pt x="30" y="504"/>
                  </a:lnTo>
                  <a:lnTo>
                    <a:pt x="17" y="534"/>
                  </a:lnTo>
                  <a:lnTo>
                    <a:pt x="10" y="581"/>
                  </a:lnTo>
                  <a:lnTo>
                    <a:pt x="0" y="645"/>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3824" name="Rectangle 32"/>
            <p:cNvSpPr>
              <a:spLocks noChangeArrowheads="1"/>
            </p:cNvSpPr>
            <p:nvPr/>
          </p:nvSpPr>
          <p:spPr bwMode="auto">
            <a:xfrm>
              <a:off x="771" y="0"/>
              <a:ext cx="210" cy="4319"/>
            </a:xfrm>
            <a:prstGeom prst="rect">
              <a:avLst/>
            </a:prstGeom>
            <a:gradFill rotWithShape="0">
              <a:gsLst>
                <a:gs pos="0">
                  <a:schemeClr val="bg1">
                    <a:gamma/>
                    <a:shade val="46275"/>
                    <a:invGamma/>
                  </a:schemeClr>
                </a:gs>
                <a:gs pos="100000">
                  <a:schemeClr val="bg1"/>
                </a:gs>
              </a:gsLst>
              <a:lin ang="0" scaled="1"/>
            </a:gradFill>
            <a:ln w="9525">
              <a:noFill/>
              <a:miter lim="800000"/>
              <a:headEnd/>
              <a:tailEnd/>
            </a:ln>
            <a:effectLst/>
          </p:spPr>
          <p:txBody>
            <a:bodyPr/>
            <a:lstStyle/>
            <a:p>
              <a:endParaRPr lang="en-US"/>
            </a:p>
          </p:txBody>
        </p:sp>
        <p:sp>
          <p:nvSpPr>
            <p:cNvPr id="33825" name="Line 33"/>
            <p:cNvSpPr>
              <a:spLocks noChangeShapeType="1"/>
            </p:cNvSpPr>
            <p:nvPr/>
          </p:nvSpPr>
          <p:spPr bwMode="auto">
            <a:xfrm>
              <a:off x="135" y="0"/>
              <a:ext cx="0" cy="4319"/>
            </a:xfrm>
            <a:prstGeom prst="line">
              <a:avLst/>
            </a:prstGeom>
            <a:noFill/>
            <a:ln w="12700" cap="sq">
              <a:solidFill>
                <a:schemeClr val="accent1"/>
              </a:solidFill>
              <a:round/>
              <a:headEnd type="none" w="sm" len="sm"/>
              <a:tailEnd type="none" w="sm" len="sm"/>
            </a:ln>
            <a:effectLst/>
          </p:spPr>
          <p:txBody>
            <a:bodyPr/>
            <a:lstStyle/>
            <a:p>
              <a:endParaRPr lang="en-US"/>
            </a:p>
          </p:txBody>
        </p:sp>
        <p:sp>
          <p:nvSpPr>
            <p:cNvPr id="33826" name="Line 34"/>
            <p:cNvSpPr>
              <a:spLocks noChangeShapeType="1"/>
            </p:cNvSpPr>
            <p:nvPr/>
          </p:nvSpPr>
          <p:spPr bwMode="auto">
            <a:xfrm>
              <a:off x="645" y="0"/>
              <a:ext cx="0" cy="4319"/>
            </a:xfrm>
            <a:prstGeom prst="line">
              <a:avLst/>
            </a:prstGeom>
            <a:noFill/>
            <a:ln w="12700" cap="sq">
              <a:solidFill>
                <a:schemeClr val="accent1"/>
              </a:solidFill>
              <a:round/>
              <a:headEnd type="none" w="sm" len="sm"/>
              <a:tailEnd type="none" w="sm" len="sm"/>
            </a:ln>
            <a:effectLst/>
          </p:spPr>
          <p:txBody>
            <a:bodyPr/>
            <a:lstStyle/>
            <a:p>
              <a:endParaRPr lang="en-US"/>
            </a:p>
          </p:txBody>
        </p:sp>
      </p:grpSp>
      <p:grpSp>
        <p:nvGrpSpPr>
          <p:cNvPr id="33827" name="Group 35"/>
          <p:cNvGrpSpPr>
            <a:grpSpLocks/>
          </p:cNvGrpSpPr>
          <p:nvPr/>
        </p:nvGrpSpPr>
        <p:grpSpPr bwMode="auto">
          <a:xfrm>
            <a:off x="523875" y="1428750"/>
            <a:ext cx="2095500" cy="2095500"/>
            <a:chOff x="330" y="900"/>
            <a:chExt cx="1320" cy="1320"/>
          </a:xfrm>
        </p:grpSpPr>
        <p:sp>
          <p:nvSpPr>
            <p:cNvPr id="33828" name="Rectangle 36"/>
            <p:cNvSpPr>
              <a:spLocks noChangeArrowheads="1"/>
            </p:cNvSpPr>
            <p:nvPr/>
          </p:nvSpPr>
          <p:spPr bwMode="auto">
            <a:xfrm>
              <a:off x="975" y="900"/>
              <a:ext cx="675" cy="1320"/>
            </a:xfrm>
            <a:prstGeom prst="rect">
              <a:avLst/>
            </a:prstGeom>
            <a:gradFill rotWithShape="0">
              <a:gsLst>
                <a:gs pos="0">
                  <a:schemeClr val="bg1">
                    <a:gamma/>
                    <a:shade val="46275"/>
                    <a:invGamma/>
                  </a:schemeClr>
                </a:gs>
                <a:gs pos="100000">
                  <a:schemeClr val="bg1"/>
                </a:gs>
              </a:gsLst>
              <a:path path="shape">
                <a:fillToRect l="50000" t="50000" r="50000" b="50000"/>
              </a:path>
            </a:gradFill>
            <a:ln w="9525">
              <a:noFill/>
              <a:miter lim="800000"/>
              <a:headEnd/>
              <a:tailEnd/>
            </a:ln>
            <a:effectLst/>
          </p:spPr>
          <p:txBody>
            <a:bodyPr/>
            <a:lstStyle/>
            <a:p>
              <a:endParaRPr lang="en-US"/>
            </a:p>
          </p:txBody>
        </p:sp>
        <p:grpSp>
          <p:nvGrpSpPr>
            <p:cNvPr id="33829" name="Group 37"/>
            <p:cNvGrpSpPr>
              <a:grpSpLocks/>
            </p:cNvGrpSpPr>
            <p:nvPr/>
          </p:nvGrpSpPr>
          <p:grpSpPr bwMode="auto">
            <a:xfrm>
              <a:off x="330" y="1015"/>
              <a:ext cx="1079" cy="1060"/>
              <a:chOff x="330" y="1015"/>
              <a:chExt cx="1079" cy="1060"/>
            </a:xfrm>
          </p:grpSpPr>
          <p:grpSp>
            <p:nvGrpSpPr>
              <p:cNvPr id="33830" name="Group 38"/>
              <p:cNvGrpSpPr>
                <a:grpSpLocks/>
              </p:cNvGrpSpPr>
              <p:nvPr/>
            </p:nvGrpSpPr>
            <p:grpSpPr bwMode="auto">
              <a:xfrm>
                <a:off x="330" y="1015"/>
                <a:ext cx="1079" cy="1060"/>
                <a:chOff x="330" y="1015"/>
                <a:chExt cx="1079" cy="1060"/>
              </a:xfrm>
            </p:grpSpPr>
            <p:grpSp>
              <p:nvGrpSpPr>
                <p:cNvPr id="33831" name="Group 39"/>
                <p:cNvGrpSpPr>
                  <a:grpSpLocks/>
                </p:cNvGrpSpPr>
                <p:nvPr/>
              </p:nvGrpSpPr>
              <p:grpSpPr bwMode="auto">
                <a:xfrm>
                  <a:off x="330" y="1015"/>
                  <a:ext cx="1079" cy="1060"/>
                  <a:chOff x="330" y="1015"/>
                  <a:chExt cx="1079" cy="1060"/>
                </a:xfrm>
              </p:grpSpPr>
              <p:sp>
                <p:nvSpPr>
                  <p:cNvPr id="33832" name="Rectangle 40"/>
                  <p:cNvSpPr>
                    <a:spLocks noChangeArrowheads="1"/>
                  </p:cNvSpPr>
                  <p:nvPr/>
                </p:nvSpPr>
                <p:spPr bwMode="auto">
                  <a:xfrm>
                    <a:off x="333" y="1910"/>
                    <a:ext cx="1074" cy="165"/>
                  </a:xfrm>
                  <a:prstGeom prst="rect">
                    <a:avLst/>
                  </a:prstGeom>
                  <a:gradFill rotWithShape="0">
                    <a:gsLst>
                      <a:gs pos="0">
                        <a:schemeClr val="accent1"/>
                      </a:gs>
                      <a:gs pos="100000">
                        <a:schemeClr val="accent1">
                          <a:gamma/>
                          <a:shade val="46275"/>
                          <a:invGamma/>
                        </a:schemeClr>
                      </a:gs>
                    </a:gsLst>
                    <a:lin ang="5400000" scaled="1"/>
                  </a:gradFill>
                  <a:ln w="9525">
                    <a:noFill/>
                    <a:miter lim="800000"/>
                    <a:headEnd/>
                    <a:tailEnd/>
                  </a:ln>
                  <a:effectLst/>
                </p:spPr>
                <p:txBody>
                  <a:bodyPr/>
                  <a:lstStyle/>
                  <a:p>
                    <a:endParaRPr lang="en-US"/>
                  </a:p>
                </p:txBody>
              </p:sp>
              <p:sp>
                <p:nvSpPr>
                  <p:cNvPr id="33833" name="Rectangle 41"/>
                  <p:cNvSpPr>
                    <a:spLocks noChangeArrowheads="1"/>
                  </p:cNvSpPr>
                  <p:nvPr/>
                </p:nvSpPr>
                <p:spPr bwMode="auto">
                  <a:xfrm>
                    <a:off x="333" y="1015"/>
                    <a:ext cx="1074" cy="165"/>
                  </a:xfrm>
                  <a:prstGeom prst="rect">
                    <a:avLst/>
                  </a:prstGeom>
                  <a:gradFill rotWithShape="0">
                    <a:gsLst>
                      <a:gs pos="0">
                        <a:schemeClr val="accent1">
                          <a:gamma/>
                          <a:shade val="46275"/>
                          <a:invGamma/>
                        </a:schemeClr>
                      </a:gs>
                      <a:gs pos="100000">
                        <a:schemeClr val="accent1"/>
                      </a:gs>
                    </a:gsLst>
                    <a:lin ang="5400000" scaled="1"/>
                  </a:gradFill>
                  <a:ln w="9525">
                    <a:noFill/>
                    <a:miter lim="800000"/>
                    <a:headEnd/>
                    <a:tailEnd/>
                  </a:ln>
                  <a:effectLst/>
                </p:spPr>
                <p:txBody>
                  <a:bodyPr/>
                  <a:lstStyle/>
                  <a:p>
                    <a:endParaRPr lang="en-US"/>
                  </a:p>
                </p:txBody>
              </p:sp>
              <p:sp>
                <p:nvSpPr>
                  <p:cNvPr id="33834" name="AutoShape 42"/>
                  <p:cNvSpPr>
                    <a:spLocks noChangeArrowheads="1"/>
                  </p:cNvSpPr>
                  <p:nvPr/>
                </p:nvSpPr>
                <p:spPr bwMode="auto">
                  <a:xfrm rot="5400000" flipV="1">
                    <a:off x="-91" y="1446"/>
                    <a:ext cx="1028" cy="186"/>
                  </a:xfrm>
                  <a:custGeom>
                    <a:avLst/>
                    <a:gdLst>
                      <a:gd name="G0" fmla="+- 2645 0 0"/>
                      <a:gd name="G1" fmla="+- 21600 0 2645"/>
                      <a:gd name="G2" fmla="*/ 2645 1 2"/>
                      <a:gd name="G3" fmla="+- 21600 0 G2"/>
                      <a:gd name="G4" fmla="+/ 2645 21600 2"/>
                      <a:gd name="G5" fmla="+/ G1 0 2"/>
                      <a:gd name="G6" fmla="*/ 21600 21600 2645"/>
                      <a:gd name="G7" fmla="*/ G6 1 2"/>
                      <a:gd name="G8" fmla="+- 21600 0 G7"/>
                      <a:gd name="G9" fmla="*/ 21600 1 2"/>
                      <a:gd name="G10" fmla="+- 2645 0 G9"/>
                      <a:gd name="G11" fmla="?: G10 G8 0"/>
                      <a:gd name="G12" fmla="?: G10 G7 21600"/>
                      <a:gd name="T0" fmla="*/ 20277 w 21600"/>
                      <a:gd name="T1" fmla="*/ 10800 h 21600"/>
                      <a:gd name="T2" fmla="*/ 10800 w 21600"/>
                      <a:gd name="T3" fmla="*/ 21600 h 21600"/>
                      <a:gd name="T4" fmla="*/ 1323 w 21600"/>
                      <a:gd name="T5" fmla="*/ 10800 h 21600"/>
                      <a:gd name="T6" fmla="*/ 10800 w 21600"/>
                      <a:gd name="T7" fmla="*/ 0 h 21600"/>
                      <a:gd name="T8" fmla="*/ 3123 w 21600"/>
                      <a:gd name="T9" fmla="*/ 3123 h 21600"/>
                      <a:gd name="T10" fmla="*/ 18477 w 21600"/>
                      <a:gd name="T11" fmla="*/ 18477 h 21600"/>
                    </a:gdLst>
                    <a:ahLst/>
                    <a:cxnLst>
                      <a:cxn ang="0">
                        <a:pos x="T0" y="T1"/>
                      </a:cxn>
                      <a:cxn ang="0">
                        <a:pos x="T2" y="T3"/>
                      </a:cxn>
                      <a:cxn ang="0">
                        <a:pos x="T4" y="T5"/>
                      </a:cxn>
                      <a:cxn ang="0">
                        <a:pos x="T6" y="T7"/>
                      </a:cxn>
                    </a:cxnLst>
                    <a:rect l="T8" t="T9" r="T10" b="T11"/>
                    <a:pathLst>
                      <a:path w="21600" h="21600">
                        <a:moveTo>
                          <a:pt x="0" y="0"/>
                        </a:moveTo>
                        <a:lnTo>
                          <a:pt x="2645" y="21600"/>
                        </a:lnTo>
                        <a:lnTo>
                          <a:pt x="18955" y="21600"/>
                        </a:lnTo>
                        <a:lnTo>
                          <a:pt x="21600" y="0"/>
                        </a:lnTo>
                        <a:close/>
                      </a:path>
                    </a:pathLst>
                  </a:custGeom>
                  <a:gradFill rotWithShape="0">
                    <a:gsLst>
                      <a:gs pos="0">
                        <a:schemeClr val="accent1">
                          <a:gamma/>
                          <a:shade val="46275"/>
                          <a:invGamma/>
                        </a:schemeClr>
                      </a:gs>
                      <a:gs pos="100000">
                        <a:schemeClr val="accent1"/>
                      </a:gs>
                    </a:gsLst>
                    <a:lin ang="0" scaled="1"/>
                  </a:gradFill>
                  <a:ln w="9525">
                    <a:noFill/>
                    <a:miter lim="800000"/>
                    <a:headEnd/>
                    <a:tailEnd/>
                  </a:ln>
                  <a:effectLst/>
                </p:spPr>
                <p:txBody>
                  <a:bodyPr/>
                  <a:lstStyle/>
                  <a:p>
                    <a:endParaRPr lang="en-US"/>
                  </a:p>
                </p:txBody>
              </p:sp>
              <p:sp>
                <p:nvSpPr>
                  <p:cNvPr id="33835" name="AutoShape 43"/>
                  <p:cNvSpPr>
                    <a:spLocks noChangeArrowheads="1"/>
                  </p:cNvSpPr>
                  <p:nvPr/>
                </p:nvSpPr>
                <p:spPr bwMode="auto">
                  <a:xfrm rot="-5400000" flipH="1" flipV="1">
                    <a:off x="802" y="1436"/>
                    <a:ext cx="1028" cy="186"/>
                  </a:xfrm>
                  <a:custGeom>
                    <a:avLst/>
                    <a:gdLst>
                      <a:gd name="G0" fmla="+- 2645 0 0"/>
                      <a:gd name="G1" fmla="+- 21600 0 2645"/>
                      <a:gd name="G2" fmla="*/ 2645 1 2"/>
                      <a:gd name="G3" fmla="+- 21600 0 G2"/>
                      <a:gd name="G4" fmla="+/ 2645 21600 2"/>
                      <a:gd name="G5" fmla="+/ G1 0 2"/>
                      <a:gd name="G6" fmla="*/ 21600 21600 2645"/>
                      <a:gd name="G7" fmla="*/ G6 1 2"/>
                      <a:gd name="G8" fmla="+- 21600 0 G7"/>
                      <a:gd name="G9" fmla="*/ 21600 1 2"/>
                      <a:gd name="G10" fmla="+- 2645 0 G9"/>
                      <a:gd name="G11" fmla="?: G10 G8 0"/>
                      <a:gd name="G12" fmla="?: G10 G7 21600"/>
                      <a:gd name="T0" fmla="*/ 20277 w 21600"/>
                      <a:gd name="T1" fmla="*/ 10800 h 21600"/>
                      <a:gd name="T2" fmla="*/ 10800 w 21600"/>
                      <a:gd name="T3" fmla="*/ 21600 h 21600"/>
                      <a:gd name="T4" fmla="*/ 1323 w 21600"/>
                      <a:gd name="T5" fmla="*/ 10800 h 21600"/>
                      <a:gd name="T6" fmla="*/ 10800 w 21600"/>
                      <a:gd name="T7" fmla="*/ 0 h 21600"/>
                      <a:gd name="T8" fmla="*/ 3123 w 21600"/>
                      <a:gd name="T9" fmla="*/ 3123 h 21600"/>
                      <a:gd name="T10" fmla="*/ 18477 w 21600"/>
                      <a:gd name="T11" fmla="*/ 18477 h 21600"/>
                    </a:gdLst>
                    <a:ahLst/>
                    <a:cxnLst>
                      <a:cxn ang="0">
                        <a:pos x="T0" y="T1"/>
                      </a:cxn>
                      <a:cxn ang="0">
                        <a:pos x="T2" y="T3"/>
                      </a:cxn>
                      <a:cxn ang="0">
                        <a:pos x="T4" y="T5"/>
                      </a:cxn>
                      <a:cxn ang="0">
                        <a:pos x="T6" y="T7"/>
                      </a:cxn>
                    </a:cxnLst>
                    <a:rect l="T8" t="T9" r="T10" b="T11"/>
                    <a:pathLst>
                      <a:path w="21600" h="21600">
                        <a:moveTo>
                          <a:pt x="0" y="0"/>
                        </a:moveTo>
                        <a:lnTo>
                          <a:pt x="2645" y="21600"/>
                        </a:lnTo>
                        <a:lnTo>
                          <a:pt x="18955" y="21600"/>
                        </a:lnTo>
                        <a:lnTo>
                          <a:pt x="21600" y="0"/>
                        </a:lnTo>
                        <a:close/>
                      </a:path>
                    </a:pathLst>
                  </a:custGeom>
                  <a:gradFill rotWithShape="0">
                    <a:gsLst>
                      <a:gs pos="0">
                        <a:schemeClr val="accent1"/>
                      </a:gs>
                      <a:gs pos="100000">
                        <a:schemeClr val="accent1">
                          <a:gamma/>
                          <a:shade val="46275"/>
                          <a:invGamma/>
                        </a:schemeClr>
                      </a:gs>
                    </a:gsLst>
                    <a:lin ang="0" scaled="1"/>
                  </a:gradFill>
                  <a:ln w="9525">
                    <a:noFill/>
                    <a:miter lim="800000"/>
                    <a:headEnd/>
                    <a:tailEnd/>
                  </a:ln>
                  <a:effectLst/>
                </p:spPr>
                <p:txBody>
                  <a:bodyPr/>
                  <a:lstStyle/>
                  <a:p>
                    <a:endParaRPr lang="en-US"/>
                  </a:p>
                </p:txBody>
              </p:sp>
            </p:grpSp>
            <p:sp>
              <p:nvSpPr>
                <p:cNvPr id="33836" name="Rectangle 44"/>
                <p:cNvSpPr>
                  <a:spLocks noChangeArrowheads="1"/>
                </p:cNvSpPr>
                <p:nvPr/>
              </p:nvSpPr>
              <p:spPr bwMode="auto">
                <a:xfrm>
                  <a:off x="433" y="1111"/>
                  <a:ext cx="874" cy="868"/>
                </a:xfrm>
                <a:prstGeom prst="rect">
                  <a:avLst/>
                </a:prstGeom>
                <a:gradFill rotWithShape="0">
                  <a:gsLst>
                    <a:gs pos="0">
                      <a:schemeClr val="accent1">
                        <a:gamma/>
                        <a:shade val="46275"/>
                        <a:invGamma/>
                      </a:schemeClr>
                    </a:gs>
                    <a:gs pos="100000">
                      <a:schemeClr val="accent1"/>
                    </a:gs>
                  </a:gsLst>
                  <a:path path="shape">
                    <a:fillToRect l="50000" t="50000" r="50000" b="50000"/>
                  </a:path>
                </a:gradFill>
                <a:ln w="9525">
                  <a:noFill/>
                  <a:miter lim="800000"/>
                  <a:headEnd/>
                  <a:tailEnd/>
                </a:ln>
                <a:effectLst/>
              </p:spPr>
              <p:txBody>
                <a:bodyPr/>
                <a:lstStyle/>
                <a:p>
                  <a:endParaRPr lang="en-US"/>
                </a:p>
              </p:txBody>
            </p:sp>
            <p:sp>
              <p:nvSpPr>
                <p:cNvPr id="33837" name="Oval 45"/>
                <p:cNvSpPr>
                  <a:spLocks noChangeArrowheads="1"/>
                </p:cNvSpPr>
                <p:nvPr/>
              </p:nvSpPr>
              <p:spPr bwMode="auto">
                <a:xfrm>
                  <a:off x="484" y="1170"/>
                  <a:ext cx="772" cy="750"/>
                </a:xfrm>
                <a:prstGeom prst="ellipse">
                  <a:avLst/>
                </a:prstGeom>
                <a:gradFill rotWithShape="0">
                  <a:gsLst>
                    <a:gs pos="0">
                      <a:schemeClr val="accent1"/>
                    </a:gs>
                    <a:gs pos="100000">
                      <a:schemeClr val="accent1">
                        <a:gamma/>
                        <a:shade val="46275"/>
                        <a:invGamma/>
                      </a:schemeClr>
                    </a:gs>
                  </a:gsLst>
                  <a:lin ang="0" scaled="1"/>
                </a:gradFill>
                <a:ln w="9525">
                  <a:noFill/>
                  <a:round/>
                  <a:headEnd/>
                  <a:tailEnd/>
                </a:ln>
                <a:effectLst/>
              </p:spPr>
              <p:txBody>
                <a:bodyPr wrap="none" lIns="92075" tIns="46038" rIns="92075" bIns="46038" anchor="ctr"/>
                <a:lstStyle/>
                <a:p>
                  <a:pPr eaLnBrk="0" hangingPunct="0">
                    <a:spcBef>
                      <a:spcPct val="50000"/>
                    </a:spcBef>
                  </a:pPr>
                  <a:endParaRPr kumimoji="1" lang="en-US"/>
                </a:p>
              </p:txBody>
            </p:sp>
            <p:sp>
              <p:nvSpPr>
                <p:cNvPr id="33838" name="Oval 46"/>
                <p:cNvSpPr>
                  <a:spLocks noChangeArrowheads="1"/>
                </p:cNvSpPr>
                <p:nvPr/>
              </p:nvSpPr>
              <p:spPr bwMode="auto">
                <a:xfrm>
                  <a:off x="559" y="1241"/>
                  <a:ext cx="622" cy="608"/>
                </a:xfrm>
                <a:prstGeom prst="ellipse">
                  <a:avLst/>
                </a:prstGeom>
                <a:gradFill rotWithShape="0">
                  <a:gsLst>
                    <a:gs pos="0">
                      <a:schemeClr val="accent1">
                        <a:gamma/>
                        <a:shade val="46275"/>
                        <a:invGamma/>
                      </a:schemeClr>
                    </a:gs>
                    <a:gs pos="100000">
                      <a:schemeClr val="accent1"/>
                    </a:gs>
                  </a:gsLst>
                  <a:lin ang="0" scaled="1"/>
                </a:gradFill>
                <a:ln w="9525">
                  <a:noFill/>
                  <a:round/>
                  <a:headEnd/>
                  <a:tailEnd/>
                </a:ln>
                <a:effectLst/>
              </p:spPr>
              <p:txBody>
                <a:bodyPr wrap="none" lIns="92075" tIns="46038" rIns="92075" bIns="46038" anchor="ctr"/>
                <a:lstStyle/>
                <a:p>
                  <a:pPr eaLnBrk="0" hangingPunct="0">
                    <a:spcBef>
                      <a:spcPct val="50000"/>
                    </a:spcBef>
                  </a:pPr>
                  <a:endParaRPr kumimoji="1" lang="en-US"/>
                </a:p>
              </p:txBody>
            </p:sp>
            <p:sp>
              <p:nvSpPr>
                <p:cNvPr id="33839" name="Oval 47"/>
                <p:cNvSpPr>
                  <a:spLocks noChangeArrowheads="1"/>
                </p:cNvSpPr>
                <p:nvPr/>
              </p:nvSpPr>
              <p:spPr bwMode="auto">
                <a:xfrm>
                  <a:off x="624" y="1303"/>
                  <a:ext cx="492" cy="484"/>
                </a:xfrm>
                <a:prstGeom prst="ellipse">
                  <a:avLst/>
                </a:prstGeom>
                <a:gradFill rotWithShape="0">
                  <a:gsLst>
                    <a:gs pos="0">
                      <a:schemeClr val="accent1"/>
                    </a:gs>
                    <a:gs pos="100000">
                      <a:schemeClr val="accent1">
                        <a:gamma/>
                        <a:shade val="46275"/>
                        <a:invGamma/>
                      </a:schemeClr>
                    </a:gs>
                  </a:gsLst>
                  <a:lin ang="0" scaled="1"/>
                </a:gradFill>
                <a:ln w="9525">
                  <a:noFill/>
                  <a:round/>
                  <a:headEnd/>
                  <a:tailEnd/>
                </a:ln>
                <a:effectLst/>
              </p:spPr>
              <p:txBody>
                <a:bodyPr wrap="none" lIns="92075" tIns="46038" rIns="92075" bIns="46038" anchor="ctr"/>
                <a:lstStyle/>
                <a:p>
                  <a:pPr eaLnBrk="0" hangingPunct="0">
                    <a:spcBef>
                      <a:spcPct val="50000"/>
                    </a:spcBef>
                  </a:pPr>
                  <a:endParaRPr kumimoji="1" lang="en-US"/>
                </a:p>
              </p:txBody>
            </p:sp>
          </p:grpSp>
          <p:grpSp>
            <p:nvGrpSpPr>
              <p:cNvPr id="33840" name="Group 48"/>
              <p:cNvGrpSpPr>
                <a:grpSpLocks/>
              </p:cNvGrpSpPr>
              <p:nvPr/>
            </p:nvGrpSpPr>
            <p:grpSpPr bwMode="auto">
              <a:xfrm>
                <a:off x="634" y="1345"/>
                <a:ext cx="447" cy="402"/>
                <a:chOff x="634" y="1345"/>
                <a:chExt cx="447" cy="402"/>
              </a:xfrm>
            </p:grpSpPr>
            <p:sp>
              <p:nvSpPr>
                <p:cNvPr id="33841" name="Arc 49"/>
                <p:cNvSpPr>
                  <a:spLocks/>
                </p:cNvSpPr>
                <p:nvPr/>
              </p:nvSpPr>
              <p:spPr bwMode="auto">
                <a:xfrm>
                  <a:off x="856" y="1409"/>
                  <a:ext cx="34" cy="288"/>
                </a:xfrm>
                <a:custGeom>
                  <a:avLst/>
                  <a:gdLst>
                    <a:gd name="G0" fmla="+- 0 0 0"/>
                    <a:gd name="G1" fmla="+- 21600 0 0"/>
                    <a:gd name="G2" fmla="+- 21600 0 0"/>
                    <a:gd name="T0" fmla="*/ 0 w 21600"/>
                    <a:gd name="T1" fmla="*/ 0 h 43200"/>
                    <a:gd name="T2" fmla="*/ 0 w 21600"/>
                    <a:gd name="T3" fmla="*/ 43200 h 43200"/>
                    <a:gd name="T4" fmla="*/ 0 w 21600"/>
                    <a:gd name="T5" fmla="*/ 21600 h 43200"/>
                  </a:gdLst>
                  <a:ahLst/>
                  <a:cxnLst>
                    <a:cxn ang="0">
                      <a:pos x="T0" y="T1"/>
                    </a:cxn>
                    <a:cxn ang="0">
                      <a:pos x="T2" y="T3"/>
                    </a:cxn>
                    <a:cxn ang="0">
                      <a:pos x="T4" y="T5"/>
                    </a:cxn>
                  </a:cxnLst>
                  <a:rect l="0" t="0" r="r" b="b"/>
                  <a:pathLst>
                    <a:path w="21600" h="43200" fill="none" extrusionOk="0">
                      <a:moveTo>
                        <a:pt x="-1" y="0"/>
                      </a:moveTo>
                      <a:cubicBezTo>
                        <a:pt x="11929" y="0"/>
                        <a:pt x="21600" y="9670"/>
                        <a:pt x="21600" y="21600"/>
                      </a:cubicBezTo>
                      <a:cubicBezTo>
                        <a:pt x="21600" y="33529"/>
                        <a:pt x="11929" y="43199"/>
                        <a:pt x="0" y="43200"/>
                      </a:cubicBezTo>
                    </a:path>
                    <a:path w="21600" h="43200" stroke="0" extrusionOk="0">
                      <a:moveTo>
                        <a:pt x="-1" y="0"/>
                      </a:moveTo>
                      <a:cubicBezTo>
                        <a:pt x="11929" y="0"/>
                        <a:pt x="21600" y="9670"/>
                        <a:pt x="21600" y="21600"/>
                      </a:cubicBezTo>
                      <a:cubicBezTo>
                        <a:pt x="21600" y="33529"/>
                        <a:pt x="11929" y="43199"/>
                        <a:pt x="0" y="43200"/>
                      </a:cubicBezTo>
                      <a:lnTo>
                        <a:pt x="0" y="21600"/>
                      </a:lnTo>
                      <a:close/>
                    </a:path>
                  </a:pathLst>
                </a:custGeom>
                <a:gradFill rotWithShape="0">
                  <a:gsLst>
                    <a:gs pos="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3842" name="Arc 50"/>
                <p:cNvSpPr>
                  <a:spLocks/>
                </p:cNvSpPr>
                <p:nvPr/>
              </p:nvSpPr>
              <p:spPr bwMode="auto">
                <a:xfrm>
                  <a:off x="827" y="1409"/>
                  <a:ext cx="34" cy="288"/>
                </a:xfrm>
                <a:custGeom>
                  <a:avLst/>
                  <a:gdLst>
                    <a:gd name="G0" fmla="+- 21600 0 0"/>
                    <a:gd name="G1" fmla="+- 21600 0 0"/>
                    <a:gd name="G2" fmla="+- 21600 0 0"/>
                    <a:gd name="T0" fmla="*/ 21600 w 21600"/>
                    <a:gd name="T1" fmla="*/ 43200 h 43200"/>
                    <a:gd name="T2" fmla="*/ 21600 w 21600"/>
                    <a:gd name="T3" fmla="*/ 0 h 43200"/>
                    <a:gd name="T4" fmla="*/ 21600 w 21600"/>
                    <a:gd name="T5" fmla="*/ 21600 h 43200"/>
                  </a:gdLst>
                  <a:ahLst/>
                  <a:cxnLst>
                    <a:cxn ang="0">
                      <a:pos x="T0" y="T1"/>
                    </a:cxn>
                    <a:cxn ang="0">
                      <a:pos x="T2" y="T3"/>
                    </a:cxn>
                    <a:cxn ang="0">
                      <a:pos x="T4" y="T5"/>
                    </a:cxn>
                  </a:cxnLst>
                  <a:rect l="0" t="0" r="r" b="b"/>
                  <a:pathLst>
                    <a:path w="21600" h="43200" fill="none" extrusionOk="0">
                      <a:moveTo>
                        <a:pt x="21600" y="43200"/>
                      </a:moveTo>
                      <a:cubicBezTo>
                        <a:pt x="9670" y="43200"/>
                        <a:pt x="0" y="33529"/>
                        <a:pt x="0" y="21600"/>
                      </a:cubicBezTo>
                      <a:cubicBezTo>
                        <a:pt x="-1" y="9670"/>
                        <a:pt x="9670" y="0"/>
                        <a:pt x="21599" y="0"/>
                      </a:cubicBezTo>
                    </a:path>
                    <a:path w="21600" h="43200" stroke="0" extrusionOk="0">
                      <a:moveTo>
                        <a:pt x="21600" y="43200"/>
                      </a:moveTo>
                      <a:cubicBezTo>
                        <a:pt x="9670" y="43200"/>
                        <a:pt x="0" y="33529"/>
                        <a:pt x="0" y="21600"/>
                      </a:cubicBezTo>
                      <a:cubicBezTo>
                        <a:pt x="-1" y="9670"/>
                        <a:pt x="9670" y="0"/>
                        <a:pt x="21599" y="0"/>
                      </a:cubicBezTo>
                      <a:lnTo>
                        <a:pt x="21600" y="21600"/>
                      </a:lnTo>
                      <a:close/>
                    </a:path>
                  </a:pathLst>
                </a:custGeom>
                <a:gradFill rotWithShape="0">
                  <a:gsLst>
                    <a:gs pos="0">
                      <a:schemeClr val="accent1">
                        <a:gamma/>
                        <a:shade val="46275"/>
                        <a:invGamma/>
                      </a:schemeClr>
                    </a:gs>
                    <a:gs pos="100000">
                      <a:schemeClr val="accent1"/>
                    </a:gs>
                  </a:gsLst>
                  <a:lin ang="0" scaled="1"/>
                </a:gradFill>
                <a:ln w="9525">
                  <a:noFill/>
                  <a:round/>
                  <a:headEnd type="none" w="sm" len="sm"/>
                  <a:tailEnd type="none" w="sm" len="sm"/>
                </a:ln>
                <a:effectLst/>
              </p:spPr>
              <p:txBody>
                <a:bodyPr/>
                <a:lstStyle/>
                <a:p>
                  <a:endParaRPr lang="en-US"/>
                </a:p>
              </p:txBody>
            </p:sp>
            <p:sp>
              <p:nvSpPr>
                <p:cNvPr id="33843" name="AutoShape 51"/>
                <p:cNvSpPr>
                  <a:spLocks noChangeArrowheads="1"/>
                </p:cNvSpPr>
                <p:nvPr/>
              </p:nvSpPr>
              <p:spPr bwMode="auto">
                <a:xfrm>
                  <a:off x="798" y="1694"/>
                  <a:ext cx="122" cy="53"/>
                </a:xfrm>
                <a:prstGeom prst="roundRect">
                  <a:avLst>
                    <a:gd name="adj" fmla="val 49995"/>
                  </a:avLst>
                </a:pr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a:tailEnd/>
                </a:ln>
                <a:effectLst/>
              </p:spPr>
              <p:txBody>
                <a:bodyPr/>
                <a:lstStyle/>
                <a:p>
                  <a:endParaRPr lang="en-US"/>
                </a:p>
              </p:txBody>
            </p:sp>
            <p:sp>
              <p:nvSpPr>
                <p:cNvPr id="33844" name="Freeform 52"/>
                <p:cNvSpPr>
                  <a:spLocks/>
                </p:cNvSpPr>
                <p:nvPr/>
              </p:nvSpPr>
              <p:spPr bwMode="auto">
                <a:xfrm>
                  <a:off x="634" y="1467"/>
                  <a:ext cx="221" cy="230"/>
                </a:xfrm>
                <a:custGeom>
                  <a:avLst/>
                  <a:gdLst/>
                  <a:ahLst/>
                  <a:cxnLst>
                    <a:cxn ang="0">
                      <a:pos x="212" y="204"/>
                    </a:cxn>
                    <a:cxn ang="0">
                      <a:pos x="194" y="158"/>
                    </a:cxn>
                    <a:cxn ang="0">
                      <a:pos x="188" y="111"/>
                    </a:cxn>
                    <a:cxn ang="0">
                      <a:pos x="183" y="72"/>
                    </a:cxn>
                    <a:cxn ang="0">
                      <a:pos x="178" y="52"/>
                    </a:cxn>
                    <a:cxn ang="0">
                      <a:pos x="169" y="37"/>
                    </a:cxn>
                    <a:cxn ang="0">
                      <a:pos x="157" y="24"/>
                    </a:cxn>
                    <a:cxn ang="0">
                      <a:pos x="143" y="13"/>
                    </a:cxn>
                    <a:cxn ang="0">
                      <a:pos x="124" y="5"/>
                    </a:cxn>
                    <a:cxn ang="0">
                      <a:pos x="100" y="0"/>
                    </a:cxn>
                    <a:cxn ang="0">
                      <a:pos x="76" y="0"/>
                    </a:cxn>
                    <a:cxn ang="0">
                      <a:pos x="54" y="7"/>
                    </a:cxn>
                    <a:cxn ang="0">
                      <a:pos x="35" y="16"/>
                    </a:cxn>
                    <a:cxn ang="0">
                      <a:pos x="18" y="31"/>
                    </a:cxn>
                    <a:cxn ang="0">
                      <a:pos x="5" y="51"/>
                    </a:cxn>
                    <a:cxn ang="0">
                      <a:pos x="0" y="73"/>
                    </a:cxn>
                    <a:cxn ang="0">
                      <a:pos x="3" y="72"/>
                    </a:cxn>
                    <a:cxn ang="0">
                      <a:pos x="15" y="64"/>
                    </a:cxn>
                    <a:cxn ang="0">
                      <a:pos x="35" y="58"/>
                    </a:cxn>
                    <a:cxn ang="0">
                      <a:pos x="56" y="57"/>
                    </a:cxn>
                    <a:cxn ang="0">
                      <a:pos x="74" y="63"/>
                    </a:cxn>
                    <a:cxn ang="0">
                      <a:pos x="87" y="73"/>
                    </a:cxn>
                    <a:cxn ang="0">
                      <a:pos x="93" y="85"/>
                    </a:cxn>
                    <a:cxn ang="0">
                      <a:pos x="96" y="102"/>
                    </a:cxn>
                    <a:cxn ang="0">
                      <a:pos x="100" y="124"/>
                    </a:cxn>
                    <a:cxn ang="0">
                      <a:pos x="106" y="147"/>
                    </a:cxn>
                    <a:cxn ang="0">
                      <a:pos x="116" y="168"/>
                    </a:cxn>
                    <a:cxn ang="0">
                      <a:pos x="131" y="190"/>
                    </a:cxn>
                    <a:cxn ang="0">
                      <a:pos x="150" y="207"/>
                    </a:cxn>
                    <a:cxn ang="0">
                      <a:pos x="172" y="219"/>
                    </a:cxn>
                    <a:cxn ang="0">
                      <a:pos x="194" y="226"/>
                    </a:cxn>
                    <a:cxn ang="0">
                      <a:pos x="220" y="229"/>
                    </a:cxn>
                  </a:cxnLst>
                  <a:rect l="0" t="0" r="r" b="b"/>
                  <a:pathLst>
                    <a:path w="221" h="230">
                      <a:moveTo>
                        <a:pt x="220" y="229"/>
                      </a:moveTo>
                      <a:lnTo>
                        <a:pt x="212" y="204"/>
                      </a:lnTo>
                      <a:lnTo>
                        <a:pt x="202" y="180"/>
                      </a:lnTo>
                      <a:lnTo>
                        <a:pt x="194" y="158"/>
                      </a:lnTo>
                      <a:lnTo>
                        <a:pt x="190" y="136"/>
                      </a:lnTo>
                      <a:lnTo>
                        <a:pt x="188" y="111"/>
                      </a:lnTo>
                      <a:lnTo>
                        <a:pt x="185" y="85"/>
                      </a:lnTo>
                      <a:lnTo>
                        <a:pt x="183" y="72"/>
                      </a:lnTo>
                      <a:lnTo>
                        <a:pt x="181" y="61"/>
                      </a:lnTo>
                      <a:lnTo>
                        <a:pt x="178" y="52"/>
                      </a:lnTo>
                      <a:lnTo>
                        <a:pt x="173" y="43"/>
                      </a:lnTo>
                      <a:lnTo>
                        <a:pt x="169" y="37"/>
                      </a:lnTo>
                      <a:lnTo>
                        <a:pt x="164" y="30"/>
                      </a:lnTo>
                      <a:lnTo>
                        <a:pt x="157" y="24"/>
                      </a:lnTo>
                      <a:lnTo>
                        <a:pt x="150" y="18"/>
                      </a:lnTo>
                      <a:lnTo>
                        <a:pt x="143" y="13"/>
                      </a:lnTo>
                      <a:lnTo>
                        <a:pt x="134" y="9"/>
                      </a:lnTo>
                      <a:lnTo>
                        <a:pt x="124" y="5"/>
                      </a:lnTo>
                      <a:lnTo>
                        <a:pt x="112" y="2"/>
                      </a:lnTo>
                      <a:lnTo>
                        <a:pt x="100" y="0"/>
                      </a:lnTo>
                      <a:lnTo>
                        <a:pt x="88" y="0"/>
                      </a:lnTo>
                      <a:lnTo>
                        <a:pt x="76" y="0"/>
                      </a:lnTo>
                      <a:lnTo>
                        <a:pt x="65" y="2"/>
                      </a:lnTo>
                      <a:lnTo>
                        <a:pt x="54" y="7"/>
                      </a:lnTo>
                      <a:lnTo>
                        <a:pt x="45" y="10"/>
                      </a:lnTo>
                      <a:lnTo>
                        <a:pt x="35" y="16"/>
                      </a:lnTo>
                      <a:lnTo>
                        <a:pt x="25" y="24"/>
                      </a:lnTo>
                      <a:lnTo>
                        <a:pt x="18" y="31"/>
                      </a:lnTo>
                      <a:lnTo>
                        <a:pt x="11" y="41"/>
                      </a:lnTo>
                      <a:lnTo>
                        <a:pt x="5" y="51"/>
                      </a:lnTo>
                      <a:lnTo>
                        <a:pt x="1" y="63"/>
                      </a:lnTo>
                      <a:lnTo>
                        <a:pt x="0" y="73"/>
                      </a:lnTo>
                      <a:lnTo>
                        <a:pt x="0" y="79"/>
                      </a:lnTo>
                      <a:lnTo>
                        <a:pt x="3" y="72"/>
                      </a:lnTo>
                      <a:lnTo>
                        <a:pt x="8" y="67"/>
                      </a:lnTo>
                      <a:lnTo>
                        <a:pt x="15" y="64"/>
                      </a:lnTo>
                      <a:lnTo>
                        <a:pt x="25" y="60"/>
                      </a:lnTo>
                      <a:lnTo>
                        <a:pt x="35" y="58"/>
                      </a:lnTo>
                      <a:lnTo>
                        <a:pt x="46" y="57"/>
                      </a:lnTo>
                      <a:lnTo>
                        <a:pt x="56" y="57"/>
                      </a:lnTo>
                      <a:lnTo>
                        <a:pt x="67" y="60"/>
                      </a:lnTo>
                      <a:lnTo>
                        <a:pt x="74" y="63"/>
                      </a:lnTo>
                      <a:lnTo>
                        <a:pt x="81" y="67"/>
                      </a:lnTo>
                      <a:lnTo>
                        <a:pt x="87" y="73"/>
                      </a:lnTo>
                      <a:lnTo>
                        <a:pt x="91" y="78"/>
                      </a:lnTo>
                      <a:lnTo>
                        <a:pt x="93" y="85"/>
                      </a:lnTo>
                      <a:lnTo>
                        <a:pt x="95" y="92"/>
                      </a:lnTo>
                      <a:lnTo>
                        <a:pt x="96" y="102"/>
                      </a:lnTo>
                      <a:lnTo>
                        <a:pt x="98" y="112"/>
                      </a:lnTo>
                      <a:lnTo>
                        <a:pt x="100" y="124"/>
                      </a:lnTo>
                      <a:lnTo>
                        <a:pt x="103" y="135"/>
                      </a:lnTo>
                      <a:lnTo>
                        <a:pt x="106" y="147"/>
                      </a:lnTo>
                      <a:lnTo>
                        <a:pt x="111" y="158"/>
                      </a:lnTo>
                      <a:lnTo>
                        <a:pt x="116" y="168"/>
                      </a:lnTo>
                      <a:lnTo>
                        <a:pt x="123" y="180"/>
                      </a:lnTo>
                      <a:lnTo>
                        <a:pt x="131" y="190"/>
                      </a:lnTo>
                      <a:lnTo>
                        <a:pt x="140" y="199"/>
                      </a:lnTo>
                      <a:lnTo>
                        <a:pt x="150" y="207"/>
                      </a:lnTo>
                      <a:lnTo>
                        <a:pt x="163" y="215"/>
                      </a:lnTo>
                      <a:lnTo>
                        <a:pt x="172" y="219"/>
                      </a:lnTo>
                      <a:lnTo>
                        <a:pt x="183" y="223"/>
                      </a:lnTo>
                      <a:lnTo>
                        <a:pt x="194" y="226"/>
                      </a:lnTo>
                      <a:lnTo>
                        <a:pt x="207" y="228"/>
                      </a:lnTo>
                      <a:lnTo>
                        <a:pt x="220" y="229"/>
                      </a:lnTo>
                    </a:path>
                  </a:pathLst>
                </a:custGeom>
                <a:gradFill rotWithShape="0">
                  <a:gsLst>
                    <a:gs pos="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3845" name="Freeform 53"/>
                <p:cNvSpPr>
                  <a:spLocks/>
                </p:cNvSpPr>
                <p:nvPr/>
              </p:nvSpPr>
              <p:spPr bwMode="auto">
                <a:xfrm>
                  <a:off x="859" y="1467"/>
                  <a:ext cx="222" cy="230"/>
                </a:xfrm>
                <a:custGeom>
                  <a:avLst/>
                  <a:gdLst/>
                  <a:ahLst/>
                  <a:cxnLst>
                    <a:cxn ang="0">
                      <a:pos x="7" y="204"/>
                    </a:cxn>
                    <a:cxn ang="0">
                      <a:pos x="25" y="158"/>
                    </a:cxn>
                    <a:cxn ang="0">
                      <a:pos x="31" y="111"/>
                    </a:cxn>
                    <a:cxn ang="0">
                      <a:pos x="36" y="72"/>
                    </a:cxn>
                    <a:cxn ang="0">
                      <a:pos x="41" y="52"/>
                    </a:cxn>
                    <a:cxn ang="0">
                      <a:pos x="50" y="37"/>
                    </a:cxn>
                    <a:cxn ang="0">
                      <a:pos x="62" y="24"/>
                    </a:cxn>
                    <a:cxn ang="0">
                      <a:pos x="77" y="13"/>
                    </a:cxn>
                    <a:cxn ang="0">
                      <a:pos x="96" y="5"/>
                    </a:cxn>
                    <a:cxn ang="0">
                      <a:pos x="120" y="0"/>
                    </a:cxn>
                    <a:cxn ang="0">
                      <a:pos x="143" y="0"/>
                    </a:cxn>
                    <a:cxn ang="0">
                      <a:pos x="165" y="7"/>
                    </a:cxn>
                    <a:cxn ang="0">
                      <a:pos x="184" y="16"/>
                    </a:cxn>
                    <a:cxn ang="0">
                      <a:pos x="201" y="31"/>
                    </a:cxn>
                    <a:cxn ang="0">
                      <a:pos x="215" y="51"/>
                    </a:cxn>
                    <a:cxn ang="0">
                      <a:pos x="221" y="73"/>
                    </a:cxn>
                    <a:cxn ang="0">
                      <a:pos x="217" y="72"/>
                    </a:cxn>
                    <a:cxn ang="0">
                      <a:pos x="205" y="64"/>
                    </a:cxn>
                    <a:cxn ang="0">
                      <a:pos x="184" y="58"/>
                    </a:cxn>
                    <a:cxn ang="0">
                      <a:pos x="164" y="57"/>
                    </a:cxn>
                    <a:cxn ang="0">
                      <a:pos x="145" y="63"/>
                    </a:cxn>
                    <a:cxn ang="0">
                      <a:pos x="132" y="73"/>
                    </a:cxn>
                    <a:cxn ang="0">
                      <a:pos x="127" y="85"/>
                    </a:cxn>
                    <a:cxn ang="0">
                      <a:pos x="123" y="102"/>
                    </a:cxn>
                    <a:cxn ang="0">
                      <a:pos x="120" y="124"/>
                    </a:cxn>
                    <a:cxn ang="0">
                      <a:pos x="113" y="147"/>
                    </a:cxn>
                    <a:cxn ang="0">
                      <a:pos x="104" y="168"/>
                    </a:cxn>
                    <a:cxn ang="0">
                      <a:pos x="89" y="190"/>
                    </a:cxn>
                    <a:cxn ang="0">
                      <a:pos x="69" y="207"/>
                    </a:cxn>
                    <a:cxn ang="0">
                      <a:pos x="47" y="219"/>
                    </a:cxn>
                    <a:cxn ang="0">
                      <a:pos x="25" y="226"/>
                    </a:cxn>
                    <a:cxn ang="0">
                      <a:pos x="0" y="229"/>
                    </a:cxn>
                  </a:cxnLst>
                  <a:rect l="0" t="0" r="r" b="b"/>
                  <a:pathLst>
                    <a:path w="222" h="230">
                      <a:moveTo>
                        <a:pt x="0" y="229"/>
                      </a:moveTo>
                      <a:lnTo>
                        <a:pt x="7" y="204"/>
                      </a:lnTo>
                      <a:lnTo>
                        <a:pt x="17" y="180"/>
                      </a:lnTo>
                      <a:lnTo>
                        <a:pt x="25" y="158"/>
                      </a:lnTo>
                      <a:lnTo>
                        <a:pt x="29" y="136"/>
                      </a:lnTo>
                      <a:lnTo>
                        <a:pt x="31" y="111"/>
                      </a:lnTo>
                      <a:lnTo>
                        <a:pt x="34" y="85"/>
                      </a:lnTo>
                      <a:lnTo>
                        <a:pt x="36" y="72"/>
                      </a:lnTo>
                      <a:lnTo>
                        <a:pt x="38" y="61"/>
                      </a:lnTo>
                      <a:lnTo>
                        <a:pt x="41" y="52"/>
                      </a:lnTo>
                      <a:lnTo>
                        <a:pt x="46" y="43"/>
                      </a:lnTo>
                      <a:lnTo>
                        <a:pt x="50" y="37"/>
                      </a:lnTo>
                      <a:lnTo>
                        <a:pt x="56" y="30"/>
                      </a:lnTo>
                      <a:lnTo>
                        <a:pt x="62" y="24"/>
                      </a:lnTo>
                      <a:lnTo>
                        <a:pt x="69" y="18"/>
                      </a:lnTo>
                      <a:lnTo>
                        <a:pt x="77" y="13"/>
                      </a:lnTo>
                      <a:lnTo>
                        <a:pt x="86" y="9"/>
                      </a:lnTo>
                      <a:lnTo>
                        <a:pt x="96" y="5"/>
                      </a:lnTo>
                      <a:lnTo>
                        <a:pt x="108" y="2"/>
                      </a:lnTo>
                      <a:lnTo>
                        <a:pt x="120" y="0"/>
                      </a:lnTo>
                      <a:lnTo>
                        <a:pt x="132" y="0"/>
                      </a:lnTo>
                      <a:lnTo>
                        <a:pt x="143" y="0"/>
                      </a:lnTo>
                      <a:lnTo>
                        <a:pt x="155" y="2"/>
                      </a:lnTo>
                      <a:lnTo>
                        <a:pt x="165" y="7"/>
                      </a:lnTo>
                      <a:lnTo>
                        <a:pt x="175" y="10"/>
                      </a:lnTo>
                      <a:lnTo>
                        <a:pt x="184" y="16"/>
                      </a:lnTo>
                      <a:lnTo>
                        <a:pt x="195" y="24"/>
                      </a:lnTo>
                      <a:lnTo>
                        <a:pt x="201" y="31"/>
                      </a:lnTo>
                      <a:lnTo>
                        <a:pt x="209" y="41"/>
                      </a:lnTo>
                      <a:lnTo>
                        <a:pt x="215" y="51"/>
                      </a:lnTo>
                      <a:lnTo>
                        <a:pt x="219" y="63"/>
                      </a:lnTo>
                      <a:lnTo>
                        <a:pt x="221" y="73"/>
                      </a:lnTo>
                      <a:lnTo>
                        <a:pt x="220" y="79"/>
                      </a:lnTo>
                      <a:lnTo>
                        <a:pt x="217" y="72"/>
                      </a:lnTo>
                      <a:lnTo>
                        <a:pt x="212" y="67"/>
                      </a:lnTo>
                      <a:lnTo>
                        <a:pt x="205" y="64"/>
                      </a:lnTo>
                      <a:lnTo>
                        <a:pt x="195" y="60"/>
                      </a:lnTo>
                      <a:lnTo>
                        <a:pt x="184" y="58"/>
                      </a:lnTo>
                      <a:lnTo>
                        <a:pt x="174" y="57"/>
                      </a:lnTo>
                      <a:lnTo>
                        <a:pt x="164" y="57"/>
                      </a:lnTo>
                      <a:lnTo>
                        <a:pt x="153" y="60"/>
                      </a:lnTo>
                      <a:lnTo>
                        <a:pt x="145" y="63"/>
                      </a:lnTo>
                      <a:lnTo>
                        <a:pt x="139" y="67"/>
                      </a:lnTo>
                      <a:lnTo>
                        <a:pt x="132" y="73"/>
                      </a:lnTo>
                      <a:lnTo>
                        <a:pt x="129" y="78"/>
                      </a:lnTo>
                      <a:lnTo>
                        <a:pt x="127" y="85"/>
                      </a:lnTo>
                      <a:lnTo>
                        <a:pt x="125" y="92"/>
                      </a:lnTo>
                      <a:lnTo>
                        <a:pt x="123" y="102"/>
                      </a:lnTo>
                      <a:lnTo>
                        <a:pt x="122" y="112"/>
                      </a:lnTo>
                      <a:lnTo>
                        <a:pt x="120" y="124"/>
                      </a:lnTo>
                      <a:lnTo>
                        <a:pt x="117" y="135"/>
                      </a:lnTo>
                      <a:lnTo>
                        <a:pt x="113" y="147"/>
                      </a:lnTo>
                      <a:lnTo>
                        <a:pt x="109" y="158"/>
                      </a:lnTo>
                      <a:lnTo>
                        <a:pt x="104" y="168"/>
                      </a:lnTo>
                      <a:lnTo>
                        <a:pt x="97" y="180"/>
                      </a:lnTo>
                      <a:lnTo>
                        <a:pt x="89" y="190"/>
                      </a:lnTo>
                      <a:lnTo>
                        <a:pt x="79" y="199"/>
                      </a:lnTo>
                      <a:lnTo>
                        <a:pt x="69" y="207"/>
                      </a:lnTo>
                      <a:lnTo>
                        <a:pt x="57" y="215"/>
                      </a:lnTo>
                      <a:lnTo>
                        <a:pt x="47" y="219"/>
                      </a:lnTo>
                      <a:lnTo>
                        <a:pt x="37" y="223"/>
                      </a:lnTo>
                      <a:lnTo>
                        <a:pt x="25" y="226"/>
                      </a:lnTo>
                      <a:lnTo>
                        <a:pt x="12" y="228"/>
                      </a:lnTo>
                      <a:lnTo>
                        <a:pt x="0" y="229"/>
                      </a:lnTo>
                    </a:path>
                  </a:pathLst>
                </a:custGeom>
                <a:gradFill rotWithShape="0">
                  <a:gsLst>
                    <a:gs pos="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3846" name="Oval 54"/>
                <p:cNvSpPr>
                  <a:spLocks noChangeArrowheads="1"/>
                </p:cNvSpPr>
                <p:nvPr/>
              </p:nvSpPr>
              <p:spPr bwMode="auto">
                <a:xfrm>
                  <a:off x="829" y="1345"/>
                  <a:ext cx="56" cy="52"/>
                </a:xfrm>
                <a:prstGeom prst="ellipse">
                  <a:avLst/>
                </a:prstGeom>
                <a:gradFill rotWithShape="0">
                  <a:gsLst>
                    <a:gs pos="0">
                      <a:schemeClr val="accent1"/>
                    </a:gs>
                    <a:gs pos="100000">
                      <a:schemeClr val="accent1">
                        <a:gamma/>
                        <a:shade val="46275"/>
                        <a:invGamma/>
                      </a:schemeClr>
                    </a:gs>
                  </a:gsLst>
                  <a:lin ang="0" scaled="1"/>
                </a:gradFill>
                <a:ln w="9525">
                  <a:noFill/>
                  <a:round/>
                  <a:headEnd/>
                  <a:tailEnd/>
                </a:ln>
                <a:effectLst/>
              </p:spPr>
              <p:txBody>
                <a:bodyPr wrap="none" lIns="92075" tIns="46038" rIns="92075" bIns="46038" anchor="ctr"/>
                <a:lstStyle/>
                <a:p>
                  <a:pPr eaLnBrk="0" hangingPunct="0">
                    <a:spcBef>
                      <a:spcPct val="50000"/>
                    </a:spcBef>
                  </a:pPr>
                  <a:endParaRPr kumimoji="1" lang="en-US"/>
                </a:p>
              </p:txBody>
            </p:sp>
          </p:grpSp>
        </p:grpSp>
      </p:grpSp>
      <p:sp>
        <p:nvSpPr>
          <p:cNvPr id="33847" name="Rectangle 55"/>
          <p:cNvSpPr>
            <a:spLocks noGrp="1" noChangeArrowheads="1"/>
          </p:cNvSpPr>
          <p:nvPr>
            <p:ph type="ftr" sz="quarter" idx="3"/>
          </p:nvPr>
        </p:nvSpPr>
        <p:spPr/>
        <p:txBody>
          <a:bodyPr/>
          <a:lstStyle>
            <a:lvl1pPr>
              <a:defRPr/>
            </a:lvl1pPr>
          </a:lstStyle>
          <a:p>
            <a:endParaRPr lang="en-US"/>
          </a:p>
        </p:txBody>
      </p:sp>
      <p:sp>
        <p:nvSpPr>
          <p:cNvPr id="33848" name="Rectangle 56"/>
          <p:cNvSpPr>
            <a:spLocks noGrp="1" noChangeArrowheads="1"/>
          </p:cNvSpPr>
          <p:nvPr>
            <p:ph type="sldNum" sz="quarter" idx="4"/>
          </p:nvPr>
        </p:nvSpPr>
        <p:spPr/>
        <p:txBody>
          <a:bodyPr/>
          <a:lstStyle>
            <a:lvl1pPr>
              <a:defRPr/>
            </a:lvl1pPr>
          </a:lstStyle>
          <a:p>
            <a:fld id="{632210D7-B6CB-4881-8B36-0B3DD5C69E77}"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E684EDC-A521-47BE-9DDA-1394598BA345}"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8D2D12F-3ADD-466D-9747-39D42956BD8D}"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500188" y="1524000"/>
            <a:ext cx="3668712" cy="4714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321300" y="1524000"/>
            <a:ext cx="3670300" cy="4714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05639A7-3AD8-4C8A-BB51-FD97F9EF233B}"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480180D9-8165-4147-9FBB-827F91480DC7}"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3F35B55C-C9AD-490F-9E2F-567F9542FD4B}"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5EBFE6AE-F631-430E-90ED-04CA6D41353F}"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1A50E3E-56B9-4B07-9AD7-59C9E93B9DE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E684EDC-A521-47BE-9DDA-1394598BA345}" type="slidenum">
              <a:rPr lang="en-US"/>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BB2903A-1185-49C6-926C-1053C22881F3}"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8824A9D-1823-4ECE-9227-2D2C18644ED0}"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19938" y="228600"/>
            <a:ext cx="1871662" cy="60102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00188" y="228600"/>
            <a:ext cx="5467350" cy="60102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B96030E-5CB0-4433-9D64-C0D29C88FE1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8D2D12F-3ADD-466D-9747-39D42956BD8D}"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05639A7-3AD8-4C8A-BB51-FD97F9EF233B}"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480180D9-8165-4147-9FBB-827F91480DC7}"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3F35B55C-C9AD-490F-9E2F-567F9542FD4B}"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5EBFE6AE-F631-430E-90ED-04CA6D41353F}"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1A50E3E-56B9-4B07-9AD7-59C9E93B9DEC}"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BB2903A-1185-49C6-926C-1053C22881F3}"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34D37121-2407-40DC-888D-2C1B84671C9E}"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cs typeface="Arial" charset="0"/>
        </a:defRPr>
      </a:lvl2pPr>
      <a:lvl3pPr algn="ctr" rtl="0" fontAlgn="base">
        <a:spcBef>
          <a:spcPct val="0"/>
        </a:spcBef>
        <a:spcAft>
          <a:spcPct val="0"/>
        </a:spcAft>
        <a:defRPr sz="4400">
          <a:solidFill>
            <a:schemeClr val="tx2"/>
          </a:solidFill>
          <a:latin typeface="Arial" charset="0"/>
          <a:cs typeface="Arial" charset="0"/>
        </a:defRPr>
      </a:lvl3pPr>
      <a:lvl4pPr algn="ctr" rtl="0" fontAlgn="base">
        <a:spcBef>
          <a:spcPct val="0"/>
        </a:spcBef>
        <a:spcAft>
          <a:spcPct val="0"/>
        </a:spcAft>
        <a:defRPr sz="4400">
          <a:solidFill>
            <a:schemeClr val="tx2"/>
          </a:solidFill>
          <a:latin typeface="Arial" charset="0"/>
          <a:cs typeface="Arial" charset="0"/>
        </a:defRPr>
      </a:lvl4pPr>
      <a:lvl5pPr algn="ctr" rtl="0" fontAlgn="base">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2770" name="Group 2"/>
          <p:cNvGrpSpPr>
            <a:grpSpLocks/>
          </p:cNvGrpSpPr>
          <p:nvPr/>
        </p:nvGrpSpPr>
        <p:grpSpPr bwMode="auto">
          <a:xfrm>
            <a:off x="0" y="-9525"/>
            <a:ext cx="1557338" cy="6878638"/>
            <a:chOff x="0" y="-6"/>
            <a:chExt cx="981" cy="4333"/>
          </a:xfrm>
        </p:grpSpPr>
        <p:sp>
          <p:nvSpPr>
            <p:cNvPr id="32771" name="Rectangle 3"/>
            <p:cNvSpPr>
              <a:spLocks noChangeArrowheads="1"/>
            </p:cNvSpPr>
            <p:nvPr/>
          </p:nvSpPr>
          <p:spPr bwMode="auto">
            <a:xfrm>
              <a:off x="453" y="2151"/>
              <a:ext cx="114" cy="2170"/>
            </a:xfrm>
            <a:prstGeom prst="rect">
              <a:avLst/>
            </a:prstGeom>
            <a:gradFill rotWithShape="0">
              <a:gsLst>
                <a:gs pos="0">
                  <a:schemeClr val="accent1"/>
                </a:gs>
                <a:gs pos="100000">
                  <a:schemeClr val="accent1">
                    <a:gamma/>
                    <a:shade val="46275"/>
                    <a:invGamma/>
                  </a:schemeClr>
                </a:gs>
              </a:gsLst>
              <a:lin ang="0" scaled="1"/>
            </a:gradFill>
            <a:ln w="9525">
              <a:noFill/>
              <a:miter lim="800000"/>
              <a:headEnd/>
              <a:tailEnd/>
            </a:ln>
            <a:effectLst/>
          </p:spPr>
          <p:txBody>
            <a:bodyPr/>
            <a:lstStyle/>
            <a:p>
              <a:endParaRPr lang="en-US"/>
            </a:p>
          </p:txBody>
        </p:sp>
        <p:sp>
          <p:nvSpPr>
            <p:cNvPr id="32772" name="Rectangle 4"/>
            <p:cNvSpPr>
              <a:spLocks noChangeArrowheads="1"/>
            </p:cNvSpPr>
            <p:nvPr/>
          </p:nvSpPr>
          <p:spPr bwMode="auto">
            <a:xfrm>
              <a:off x="0" y="2151"/>
              <a:ext cx="221" cy="2170"/>
            </a:xfrm>
            <a:prstGeom prst="rect">
              <a:avLst/>
            </a:prstGeom>
            <a:gradFill rotWithShape="0">
              <a:gsLst>
                <a:gs pos="0">
                  <a:schemeClr val="accent1"/>
                </a:gs>
                <a:gs pos="100000">
                  <a:schemeClr val="accent1">
                    <a:gamma/>
                    <a:shade val="46275"/>
                    <a:invGamma/>
                  </a:schemeClr>
                </a:gs>
              </a:gsLst>
              <a:lin ang="0" scaled="1"/>
            </a:gradFill>
            <a:ln w="9525">
              <a:noFill/>
              <a:miter lim="800000"/>
              <a:headEnd/>
              <a:tailEnd/>
            </a:ln>
            <a:effectLst/>
          </p:spPr>
          <p:txBody>
            <a:bodyPr wrap="none" lIns="92075" tIns="46038" rIns="92075" bIns="46038" anchor="ctr"/>
            <a:lstStyle/>
            <a:p>
              <a:pPr eaLnBrk="0" hangingPunct="0">
                <a:spcBef>
                  <a:spcPct val="50000"/>
                </a:spcBef>
              </a:pPr>
              <a:endParaRPr kumimoji="1" lang="en-US"/>
            </a:p>
          </p:txBody>
        </p:sp>
        <p:sp>
          <p:nvSpPr>
            <p:cNvPr id="32773" name="Rectangle 5"/>
            <p:cNvSpPr>
              <a:spLocks noChangeArrowheads="1"/>
            </p:cNvSpPr>
            <p:nvPr/>
          </p:nvSpPr>
          <p:spPr bwMode="auto">
            <a:xfrm>
              <a:off x="222" y="2151"/>
              <a:ext cx="231" cy="2170"/>
            </a:xfrm>
            <a:prstGeom prst="rect">
              <a:avLst/>
            </a:prstGeom>
            <a:gradFill rotWithShape="0">
              <a:gsLst>
                <a:gs pos="0">
                  <a:schemeClr val="accent1">
                    <a:gamma/>
                    <a:shade val="46275"/>
                    <a:invGamma/>
                  </a:schemeClr>
                </a:gs>
                <a:gs pos="100000">
                  <a:schemeClr val="accent1"/>
                </a:gs>
              </a:gsLst>
              <a:lin ang="0" scaled="1"/>
            </a:gradFill>
            <a:ln w="9525">
              <a:noFill/>
              <a:miter lim="800000"/>
              <a:headEnd/>
              <a:tailEnd/>
            </a:ln>
            <a:effectLst/>
          </p:spPr>
          <p:txBody>
            <a:bodyPr/>
            <a:lstStyle/>
            <a:p>
              <a:endParaRPr lang="en-US"/>
            </a:p>
          </p:txBody>
        </p:sp>
        <p:sp>
          <p:nvSpPr>
            <p:cNvPr id="32774" name="Rectangle 6"/>
            <p:cNvSpPr>
              <a:spLocks noChangeArrowheads="1"/>
            </p:cNvSpPr>
            <p:nvPr/>
          </p:nvSpPr>
          <p:spPr bwMode="auto">
            <a:xfrm>
              <a:off x="567" y="2160"/>
              <a:ext cx="204" cy="2161"/>
            </a:xfrm>
            <a:prstGeom prst="rect">
              <a:avLst/>
            </a:prstGeom>
            <a:gradFill rotWithShape="0">
              <a:gsLst>
                <a:gs pos="0">
                  <a:schemeClr val="accent1">
                    <a:gamma/>
                    <a:shade val="46275"/>
                    <a:invGamma/>
                  </a:schemeClr>
                </a:gs>
                <a:gs pos="100000">
                  <a:schemeClr val="accent1"/>
                </a:gs>
              </a:gsLst>
              <a:lin ang="0" scaled="1"/>
            </a:gradFill>
            <a:ln w="9525">
              <a:noFill/>
              <a:miter lim="800000"/>
              <a:headEnd/>
              <a:tailEnd/>
            </a:ln>
            <a:effectLst/>
          </p:spPr>
          <p:txBody>
            <a:bodyPr wrap="none" lIns="92075" tIns="46038" rIns="92075" bIns="46038" anchor="ctr"/>
            <a:lstStyle/>
            <a:p>
              <a:pPr eaLnBrk="0" hangingPunct="0">
                <a:spcBef>
                  <a:spcPct val="50000"/>
                </a:spcBef>
              </a:pPr>
              <a:endParaRPr kumimoji="1" lang="en-US"/>
            </a:p>
          </p:txBody>
        </p:sp>
        <p:sp>
          <p:nvSpPr>
            <p:cNvPr id="32775" name="Freeform 7"/>
            <p:cNvSpPr>
              <a:spLocks/>
            </p:cNvSpPr>
            <p:nvPr/>
          </p:nvSpPr>
          <p:spPr bwMode="auto">
            <a:xfrm>
              <a:off x="222" y="2636"/>
              <a:ext cx="344" cy="647"/>
            </a:xfrm>
            <a:custGeom>
              <a:avLst/>
              <a:gdLst/>
              <a:ahLst/>
              <a:cxnLst>
                <a:cxn ang="0">
                  <a:pos x="343" y="52"/>
                </a:cxn>
                <a:cxn ang="0">
                  <a:pos x="343" y="194"/>
                </a:cxn>
                <a:cxn ang="0">
                  <a:pos x="335" y="188"/>
                </a:cxn>
                <a:cxn ang="0">
                  <a:pos x="315" y="188"/>
                </a:cxn>
                <a:cxn ang="0">
                  <a:pos x="300" y="194"/>
                </a:cxn>
                <a:cxn ang="0">
                  <a:pos x="284" y="209"/>
                </a:cxn>
                <a:cxn ang="0">
                  <a:pos x="242" y="261"/>
                </a:cxn>
                <a:cxn ang="0">
                  <a:pos x="146" y="366"/>
                </a:cxn>
                <a:cxn ang="0">
                  <a:pos x="50" y="475"/>
                </a:cxn>
                <a:cxn ang="0">
                  <a:pos x="30" y="505"/>
                </a:cxn>
                <a:cxn ang="0">
                  <a:pos x="17" y="535"/>
                </a:cxn>
                <a:cxn ang="0">
                  <a:pos x="10" y="582"/>
                </a:cxn>
                <a:cxn ang="0">
                  <a:pos x="0" y="646"/>
                </a:cxn>
                <a:cxn ang="0">
                  <a:pos x="0" y="365"/>
                </a:cxn>
                <a:cxn ang="0">
                  <a:pos x="5" y="392"/>
                </a:cxn>
                <a:cxn ang="0">
                  <a:pos x="10" y="404"/>
                </a:cxn>
                <a:cxn ang="0">
                  <a:pos x="20" y="410"/>
                </a:cxn>
                <a:cxn ang="0">
                  <a:pos x="30" y="413"/>
                </a:cxn>
                <a:cxn ang="0">
                  <a:pos x="45" y="413"/>
                </a:cxn>
                <a:cxn ang="0">
                  <a:pos x="60" y="407"/>
                </a:cxn>
                <a:cxn ang="0">
                  <a:pos x="257" y="190"/>
                </a:cxn>
                <a:cxn ang="0">
                  <a:pos x="297" y="138"/>
                </a:cxn>
                <a:cxn ang="0">
                  <a:pos x="312" y="111"/>
                </a:cxn>
                <a:cxn ang="0">
                  <a:pos x="325" y="84"/>
                </a:cxn>
                <a:cxn ang="0">
                  <a:pos x="335" y="39"/>
                </a:cxn>
                <a:cxn ang="0">
                  <a:pos x="343" y="0"/>
                </a:cxn>
                <a:cxn ang="0">
                  <a:pos x="343" y="117"/>
                </a:cxn>
              </a:cxnLst>
              <a:rect l="0" t="0" r="r" b="b"/>
              <a:pathLst>
                <a:path w="344" h="647">
                  <a:moveTo>
                    <a:pt x="343" y="52"/>
                  </a:moveTo>
                  <a:lnTo>
                    <a:pt x="343" y="194"/>
                  </a:lnTo>
                  <a:lnTo>
                    <a:pt x="335" y="188"/>
                  </a:lnTo>
                  <a:lnTo>
                    <a:pt x="315" y="188"/>
                  </a:lnTo>
                  <a:lnTo>
                    <a:pt x="300" y="194"/>
                  </a:lnTo>
                  <a:lnTo>
                    <a:pt x="284" y="209"/>
                  </a:lnTo>
                  <a:lnTo>
                    <a:pt x="242" y="261"/>
                  </a:lnTo>
                  <a:lnTo>
                    <a:pt x="146" y="366"/>
                  </a:lnTo>
                  <a:lnTo>
                    <a:pt x="50" y="475"/>
                  </a:lnTo>
                  <a:lnTo>
                    <a:pt x="30" y="505"/>
                  </a:lnTo>
                  <a:lnTo>
                    <a:pt x="17" y="535"/>
                  </a:lnTo>
                  <a:lnTo>
                    <a:pt x="10" y="582"/>
                  </a:lnTo>
                  <a:lnTo>
                    <a:pt x="0" y="646"/>
                  </a:lnTo>
                  <a:lnTo>
                    <a:pt x="0" y="365"/>
                  </a:lnTo>
                  <a:lnTo>
                    <a:pt x="5" y="392"/>
                  </a:lnTo>
                  <a:lnTo>
                    <a:pt x="10" y="404"/>
                  </a:lnTo>
                  <a:lnTo>
                    <a:pt x="20" y="410"/>
                  </a:lnTo>
                  <a:lnTo>
                    <a:pt x="30" y="413"/>
                  </a:lnTo>
                  <a:lnTo>
                    <a:pt x="45" y="413"/>
                  </a:lnTo>
                  <a:lnTo>
                    <a:pt x="60" y="407"/>
                  </a:lnTo>
                  <a:lnTo>
                    <a:pt x="257" y="190"/>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2776" name="Freeform 8"/>
            <p:cNvSpPr>
              <a:spLocks/>
            </p:cNvSpPr>
            <p:nvPr/>
          </p:nvSpPr>
          <p:spPr bwMode="auto">
            <a:xfrm>
              <a:off x="222" y="2908"/>
              <a:ext cx="344" cy="645"/>
            </a:xfrm>
            <a:custGeom>
              <a:avLst/>
              <a:gdLst/>
              <a:ahLst/>
              <a:cxnLst>
                <a:cxn ang="0">
                  <a:pos x="343" y="52"/>
                </a:cxn>
                <a:cxn ang="0">
                  <a:pos x="343" y="194"/>
                </a:cxn>
                <a:cxn ang="0">
                  <a:pos x="335" y="188"/>
                </a:cxn>
                <a:cxn ang="0">
                  <a:pos x="315" y="188"/>
                </a:cxn>
                <a:cxn ang="0">
                  <a:pos x="300" y="194"/>
                </a:cxn>
                <a:cxn ang="0">
                  <a:pos x="284" y="209"/>
                </a:cxn>
                <a:cxn ang="0">
                  <a:pos x="242" y="260"/>
                </a:cxn>
                <a:cxn ang="0">
                  <a:pos x="146" y="365"/>
                </a:cxn>
                <a:cxn ang="0">
                  <a:pos x="50" y="473"/>
                </a:cxn>
                <a:cxn ang="0">
                  <a:pos x="30" y="504"/>
                </a:cxn>
                <a:cxn ang="0">
                  <a:pos x="17" y="534"/>
                </a:cxn>
                <a:cxn ang="0">
                  <a:pos x="10" y="580"/>
                </a:cxn>
                <a:cxn ang="0">
                  <a:pos x="0" y="644"/>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5">
                  <a:moveTo>
                    <a:pt x="343" y="52"/>
                  </a:moveTo>
                  <a:lnTo>
                    <a:pt x="343" y="194"/>
                  </a:lnTo>
                  <a:lnTo>
                    <a:pt x="335" y="188"/>
                  </a:lnTo>
                  <a:lnTo>
                    <a:pt x="315" y="188"/>
                  </a:lnTo>
                  <a:lnTo>
                    <a:pt x="300" y="194"/>
                  </a:lnTo>
                  <a:lnTo>
                    <a:pt x="284" y="209"/>
                  </a:lnTo>
                  <a:lnTo>
                    <a:pt x="242" y="260"/>
                  </a:lnTo>
                  <a:lnTo>
                    <a:pt x="146" y="365"/>
                  </a:lnTo>
                  <a:lnTo>
                    <a:pt x="50" y="473"/>
                  </a:lnTo>
                  <a:lnTo>
                    <a:pt x="30" y="504"/>
                  </a:lnTo>
                  <a:lnTo>
                    <a:pt x="17" y="534"/>
                  </a:lnTo>
                  <a:lnTo>
                    <a:pt x="10" y="580"/>
                  </a:lnTo>
                  <a:lnTo>
                    <a:pt x="0" y="644"/>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2777" name="Freeform 9"/>
            <p:cNvSpPr>
              <a:spLocks/>
            </p:cNvSpPr>
            <p:nvPr/>
          </p:nvSpPr>
          <p:spPr bwMode="auto">
            <a:xfrm>
              <a:off x="222" y="3165"/>
              <a:ext cx="344" cy="645"/>
            </a:xfrm>
            <a:custGeom>
              <a:avLst/>
              <a:gdLst/>
              <a:ahLst/>
              <a:cxnLst>
                <a:cxn ang="0">
                  <a:pos x="343" y="52"/>
                </a:cxn>
                <a:cxn ang="0">
                  <a:pos x="343" y="194"/>
                </a:cxn>
                <a:cxn ang="0">
                  <a:pos x="335" y="188"/>
                </a:cxn>
                <a:cxn ang="0">
                  <a:pos x="315" y="188"/>
                </a:cxn>
                <a:cxn ang="0">
                  <a:pos x="300" y="194"/>
                </a:cxn>
                <a:cxn ang="0">
                  <a:pos x="284" y="209"/>
                </a:cxn>
                <a:cxn ang="0">
                  <a:pos x="242" y="260"/>
                </a:cxn>
                <a:cxn ang="0">
                  <a:pos x="146" y="365"/>
                </a:cxn>
                <a:cxn ang="0">
                  <a:pos x="50" y="473"/>
                </a:cxn>
                <a:cxn ang="0">
                  <a:pos x="30" y="504"/>
                </a:cxn>
                <a:cxn ang="0">
                  <a:pos x="17" y="534"/>
                </a:cxn>
                <a:cxn ang="0">
                  <a:pos x="10" y="580"/>
                </a:cxn>
                <a:cxn ang="0">
                  <a:pos x="0" y="644"/>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5">
                  <a:moveTo>
                    <a:pt x="343" y="52"/>
                  </a:moveTo>
                  <a:lnTo>
                    <a:pt x="343" y="194"/>
                  </a:lnTo>
                  <a:lnTo>
                    <a:pt x="335" y="188"/>
                  </a:lnTo>
                  <a:lnTo>
                    <a:pt x="315" y="188"/>
                  </a:lnTo>
                  <a:lnTo>
                    <a:pt x="300" y="194"/>
                  </a:lnTo>
                  <a:lnTo>
                    <a:pt x="284" y="209"/>
                  </a:lnTo>
                  <a:lnTo>
                    <a:pt x="242" y="260"/>
                  </a:lnTo>
                  <a:lnTo>
                    <a:pt x="146" y="365"/>
                  </a:lnTo>
                  <a:lnTo>
                    <a:pt x="50" y="473"/>
                  </a:lnTo>
                  <a:lnTo>
                    <a:pt x="30" y="504"/>
                  </a:lnTo>
                  <a:lnTo>
                    <a:pt x="17" y="534"/>
                  </a:lnTo>
                  <a:lnTo>
                    <a:pt x="10" y="580"/>
                  </a:lnTo>
                  <a:lnTo>
                    <a:pt x="0" y="644"/>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2778" name="Freeform 10"/>
            <p:cNvSpPr>
              <a:spLocks/>
            </p:cNvSpPr>
            <p:nvPr/>
          </p:nvSpPr>
          <p:spPr bwMode="auto">
            <a:xfrm>
              <a:off x="222" y="3420"/>
              <a:ext cx="344" cy="646"/>
            </a:xfrm>
            <a:custGeom>
              <a:avLst/>
              <a:gdLst/>
              <a:ahLst/>
              <a:cxnLst>
                <a:cxn ang="0">
                  <a:pos x="343" y="52"/>
                </a:cxn>
                <a:cxn ang="0">
                  <a:pos x="343" y="194"/>
                </a:cxn>
                <a:cxn ang="0">
                  <a:pos x="335" y="188"/>
                </a:cxn>
                <a:cxn ang="0">
                  <a:pos x="315" y="188"/>
                </a:cxn>
                <a:cxn ang="0">
                  <a:pos x="300" y="194"/>
                </a:cxn>
                <a:cxn ang="0">
                  <a:pos x="284" y="209"/>
                </a:cxn>
                <a:cxn ang="0">
                  <a:pos x="242" y="260"/>
                </a:cxn>
                <a:cxn ang="0">
                  <a:pos x="146" y="366"/>
                </a:cxn>
                <a:cxn ang="0">
                  <a:pos x="50" y="474"/>
                </a:cxn>
                <a:cxn ang="0">
                  <a:pos x="30" y="504"/>
                </a:cxn>
                <a:cxn ang="0">
                  <a:pos x="17" y="534"/>
                </a:cxn>
                <a:cxn ang="0">
                  <a:pos x="10" y="581"/>
                </a:cxn>
                <a:cxn ang="0">
                  <a:pos x="0" y="645"/>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6">
                  <a:moveTo>
                    <a:pt x="343" y="52"/>
                  </a:moveTo>
                  <a:lnTo>
                    <a:pt x="343" y="194"/>
                  </a:lnTo>
                  <a:lnTo>
                    <a:pt x="335" y="188"/>
                  </a:lnTo>
                  <a:lnTo>
                    <a:pt x="315" y="188"/>
                  </a:lnTo>
                  <a:lnTo>
                    <a:pt x="300" y="194"/>
                  </a:lnTo>
                  <a:lnTo>
                    <a:pt x="284" y="209"/>
                  </a:lnTo>
                  <a:lnTo>
                    <a:pt x="242" y="260"/>
                  </a:lnTo>
                  <a:lnTo>
                    <a:pt x="146" y="366"/>
                  </a:lnTo>
                  <a:lnTo>
                    <a:pt x="50" y="474"/>
                  </a:lnTo>
                  <a:lnTo>
                    <a:pt x="30" y="504"/>
                  </a:lnTo>
                  <a:lnTo>
                    <a:pt x="17" y="534"/>
                  </a:lnTo>
                  <a:lnTo>
                    <a:pt x="10" y="581"/>
                  </a:lnTo>
                  <a:lnTo>
                    <a:pt x="0" y="645"/>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2779" name="Freeform 11"/>
            <p:cNvSpPr>
              <a:spLocks/>
            </p:cNvSpPr>
            <p:nvPr/>
          </p:nvSpPr>
          <p:spPr bwMode="auto">
            <a:xfrm>
              <a:off x="222" y="3677"/>
              <a:ext cx="344" cy="646"/>
            </a:xfrm>
            <a:custGeom>
              <a:avLst/>
              <a:gdLst/>
              <a:ahLst/>
              <a:cxnLst>
                <a:cxn ang="0">
                  <a:pos x="343" y="52"/>
                </a:cxn>
                <a:cxn ang="0">
                  <a:pos x="343" y="194"/>
                </a:cxn>
                <a:cxn ang="0">
                  <a:pos x="335" y="188"/>
                </a:cxn>
                <a:cxn ang="0">
                  <a:pos x="315" y="188"/>
                </a:cxn>
                <a:cxn ang="0">
                  <a:pos x="300" y="194"/>
                </a:cxn>
                <a:cxn ang="0">
                  <a:pos x="284" y="209"/>
                </a:cxn>
                <a:cxn ang="0">
                  <a:pos x="242" y="260"/>
                </a:cxn>
                <a:cxn ang="0">
                  <a:pos x="146" y="366"/>
                </a:cxn>
                <a:cxn ang="0">
                  <a:pos x="50" y="474"/>
                </a:cxn>
                <a:cxn ang="0">
                  <a:pos x="30" y="504"/>
                </a:cxn>
                <a:cxn ang="0">
                  <a:pos x="17" y="534"/>
                </a:cxn>
                <a:cxn ang="0">
                  <a:pos x="10" y="581"/>
                </a:cxn>
                <a:cxn ang="0">
                  <a:pos x="0" y="645"/>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6">
                  <a:moveTo>
                    <a:pt x="343" y="52"/>
                  </a:moveTo>
                  <a:lnTo>
                    <a:pt x="343" y="194"/>
                  </a:lnTo>
                  <a:lnTo>
                    <a:pt x="335" y="188"/>
                  </a:lnTo>
                  <a:lnTo>
                    <a:pt x="315" y="188"/>
                  </a:lnTo>
                  <a:lnTo>
                    <a:pt x="300" y="194"/>
                  </a:lnTo>
                  <a:lnTo>
                    <a:pt x="284" y="209"/>
                  </a:lnTo>
                  <a:lnTo>
                    <a:pt x="242" y="260"/>
                  </a:lnTo>
                  <a:lnTo>
                    <a:pt x="146" y="366"/>
                  </a:lnTo>
                  <a:lnTo>
                    <a:pt x="50" y="474"/>
                  </a:lnTo>
                  <a:lnTo>
                    <a:pt x="30" y="504"/>
                  </a:lnTo>
                  <a:lnTo>
                    <a:pt x="17" y="534"/>
                  </a:lnTo>
                  <a:lnTo>
                    <a:pt x="10" y="581"/>
                  </a:lnTo>
                  <a:lnTo>
                    <a:pt x="0" y="645"/>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2780" name="Freeform 12"/>
            <p:cNvSpPr>
              <a:spLocks/>
            </p:cNvSpPr>
            <p:nvPr/>
          </p:nvSpPr>
          <p:spPr bwMode="auto">
            <a:xfrm>
              <a:off x="301" y="3932"/>
              <a:ext cx="265" cy="392"/>
            </a:xfrm>
            <a:custGeom>
              <a:avLst/>
              <a:gdLst/>
              <a:ahLst/>
              <a:cxnLst>
                <a:cxn ang="0">
                  <a:pos x="264" y="52"/>
                </a:cxn>
                <a:cxn ang="0">
                  <a:pos x="264" y="194"/>
                </a:cxn>
                <a:cxn ang="0">
                  <a:pos x="256" y="188"/>
                </a:cxn>
                <a:cxn ang="0">
                  <a:pos x="236" y="188"/>
                </a:cxn>
                <a:cxn ang="0">
                  <a:pos x="221" y="194"/>
                </a:cxn>
                <a:cxn ang="0">
                  <a:pos x="205" y="209"/>
                </a:cxn>
                <a:cxn ang="0">
                  <a:pos x="162" y="261"/>
                </a:cxn>
                <a:cxn ang="0">
                  <a:pos x="66" y="366"/>
                </a:cxn>
                <a:cxn ang="0">
                  <a:pos x="45" y="391"/>
                </a:cxn>
                <a:cxn ang="0">
                  <a:pos x="0" y="391"/>
                </a:cxn>
                <a:cxn ang="0">
                  <a:pos x="178" y="190"/>
                </a:cxn>
                <a:cxn ang="0">
                  <a:pos x="218" y="138"/>
                </a:cxn>
                <a:cxn ang="0">
                  <a:pos x="233" y="111"/>
                </a:cxn>
                <a:cxn ang="0">
                  <a:pos x="246" y="84"/>
                </a:cxn>
                <a:cxn ang="0">
                  <a:pos x="256" y="39"/>
                </a:cxn>
                <a:cxn ang="0">
                  <a:pos x="264" y="0"/>
                </a:cxn>
                <a:cxn ang="0">
                  <a:pos x="264" y="117"/>
                </a:cxn>
              </a:cxnLst>
              <a:rect l="0" t="0" r="r" b="b"/>
              <a:pathLst>
                <a:path w="265" h="392">
                  <a:moveTo>
                    <a:pt x="264" y="52"/>
                  </a:moveTo>
                  <a:lnTo>
                    <a:pt x="264" y="194"/>
                  </a:lnTo>
                  <a:lnTo>
                    <a:pt x="256" y="188"/>
                  </a:lnTo>
                  <a:lnTo>
                    <a:pt x="236" y="188"/>
                  </a:lnTo>
                  <a:lnTo>
                    <a:pt x="221" y="194"/>
                  </a:lnTo>
                  <a:lnTo>
                    <a:pt x="205" y="209"/>
                  </a:lnTo>
                  <a:lnTo>
                    <a:pt x="162" y="261"/>
                  </a:lnTo>
                  <a:lnTo>
                    <a:pt x="66" y="366"/>
                  </a:lnTo>
                  <a:lnTo>
                    <a:pt x="45" y="391"/>
                  </a:lnTo>
                  <a:lnTo>
                    <a:pt x="0" y="391"/>
                  </a:lnTo>
                  <a:lnTo>
                    <a:pt x="178" y="190"/>
                  </a:lnTo>
                  <a:lnTo>
                    <a:pt x="218" y="138"/>
                  </a:lnTo>
                  <a:lnTo>
                    <a:pt x="233" y="111"/>
                  </a:lnTo>
                  <a:lnTo>
                    <a:pt x="246" y="84"/>
                  </a:lnTo>
                  <a:lnTo>
                    <a:pt x="256" y="39"/>
                  </a:lnTo>
                  <a:lnTo>
                    <a:pt x="264" y="0"/>
                  </a:lnTo>
                  <a:lnTo>
                    <a:pt x="264"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2781" name="Freeform 13"/>
            <p:cNvSpPr>
              <a:spLocks/>
            </p:cNvSpPr>
            <p:nvPr/>
          </p:nvSpPr>
          <p:spPr bwMode="auto">
            <a:xfrm>
              <a:off x="222" y="2366"/>
              <a:ext cx="344" cy="645"/>
            </a:xfrm>
            <a:custGeom>
              <a:avLst/>
              <a:gdLst/>
              <a:ahLst/>
              <a:cxnLst>
                <a:cxn ang="0">
                  <a:pos x="343" y="52"/>
                </a:cxn>
                <a:cxn ang="0">
                  <a:pos x="343" y="194"/>
                </a:cxn>
                <a:cxn ang="0">
                  <a:pos x="335" y="188"/>
                </a:cxn>
                <a:cxn ang="0">
                  <a:pos x="315" y="188"/>
                </a:cxn>
                <a:cxn ang="0">
                  <a:pos x="300" y="194"/>
                </a:cxn>
                <a:cxn ang="0">
                  <a:pos x="284" y="209"/>
                </a:cxn>
                <a:cxn ang="0">
                  <a:pos x="242" y="260"/>
                </a:cxn>
                <a:cxn ang="0">
                  <a:pos x="146" y="365"/>
                </a:cxn>
                <a:cxn ang="0">
                  <a:pos x="50" y="473"/>
                </a:cxn>
                <a:cxn ang="0">
                  <a:pos x="30" y="504"/>
                </a:cxn>
                <a:cxn ang="0">
                  <a:pos x="17" y="534"/>
                </a:cxn>
                <a:cxn ang="0">
                  <a:pos x="10" y="580"/>
                </a:cxn>
                <a:cxn ang="0">
                  <a:pos x="0" y="644"/>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5">
                  <a:moveTo>
                    <a:pt x="343" y="52"/>
                  </a:moveTo>
                  <a:lnTo>
                    <a:pt x="343" y="194"/>
                  </a:lnTo>
                  <a:lnTo>
                    <a:pt x="335" y="188"/>
                  </a:lnTo>
                  <a:lnTo>
                    <a:pt x="315" y="188"/>
                  </a:lnTo>
                  <a:lnTo>
                    <a:pt x="300" y="194"/>
                  </a:lnTo>
                  <a:lnTo>
                    <a:pt x="284" y="209"/>
                  </a:lnTo>
                  <a:lnTo>
                    <a:pt x="242" y="260"/>
                  </a:lnTo>
                  <a:lnTo>
                    <a:pt x="146" y="365"/>
                  </a:lnTo>
                  <a:lnTo>
                    <a:pt x="50" y="473"/>
                  </a:lnTo>
                  <a:lnTo>
                    <a:pt x="30" y="504"/>
                  </a:lnTo>
                  <a:lnTo>
                    <a:pt x="17" y="534"/>
                  </a:lnTo>
                  <a:lnTo>
                    <a:pt x="10" y="580"/>
                  </a:lnTo>
                  <a:lnTo>
                    <a:pt x="0" y="644"/>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2782" name="Freeform 14"/>
            <p:cNvSpPr>
              <a:spLocks/>
            </p:cNvSpPr>
            <p:nvPr/>
          </p:nvSpPr>
          <p:spPr bwMode="auto">
            <a:xfrm>
              <a:off x="222" y="2151"/>
              <a:ext cx="346" cy="575"/>
            </a:xfrm>
            <a:custGeom>
              <a:avLst/>
              <a:gdLst/>
              <a:ahLst/>
              <a:cxnLst>
                <a:cxn ang="0">
                  <a:pos x="345" y="0"/>
                </a:cxn>
                <a:cxn ang="0">
                  <a:pos x="343" y="122"/>
                </a:cxn>
                <a:cxn ang="0">
                  <a:pos x="336" y="116"/>
                </a:cxn>
                <a:cxn ang="0">
                  <a:pos x="315" y="116"/>
                </a:cxn>
                <a:cxn ang="0">
                  <a:pos x="300" y="122"/>
                </a:cxn>
                <a:cxn ang="0">
                  <a:pos x="285" y="137"/>
                </a:cxn>
                <a:cxn ang="0">
                  <a:pos x="242" y="188"/>
                </a:cxn>
                <a:cxn ang="0">
                  <a:pos x="146" y="294"/>
                </a:cxn>
                <a:cxn ang="0">
                  <a:pos x="50" y="403"/>
                </a:cxn>
                <a:cxn ang="0">
                  <a:pos x="30" y="433"/>
                </a:cxn>
                <a:cxn ang="0">
                  <a:pos x="17" y="463"/>
                </a:cxn>
                <a:cxn ang="0">
                  <a:pos x="10" y="510"/>
                </a:cxn>
                <a:cxn ang="0">
                  <a:pos x="0" y="574"/>
                </a:cxn>
                <a:cxn ang="0">
                  <a:pos x="0" y="293"/>
                </a:cxn>
                <a:cxn ang="0">
                  <a:pos x="5" y="320"/>
                </a:cxn>
                <a:cxn ang="0">
                  <a:pos x="10" y="332"/>
                </a:cxn>
                <a:cxn ang="0">
                  <a:pos x="20" y="338"/>
                </a:cxn>
                <a:cxn ang="0">
                  <a:pos x="30" y="341"/>
                </a:cxn>
                <a:cxn ang="0">
                  <a:pos x="45" y="341"/>
                </a:cxn>
                <a:cxn ang="0">
                  <a:pos x="60" y="335"/>
                </a:cxn>
                <a:cxn ang="0">
                  <a:pos x="257" y="117"/>
                </a:cxn>
                <a:cxn ang="0">
                  <a:pos x="298" y="66"/>
                </a:cxn>
                <a:cxn ang="0">
                  <a:pos x="313" y="39"/>
                </a:cxn>
                <a:cxn ang="0">
                  <a:pos x="326" y="12"/>
                </a:cxn>
                <a:cxn ang="0">
                  <a:pos x="329" y="0"/>
                </a:cxn>
                <a:cxn ang="0">
                  <a:pos x="345" y="3"/>
                </a:cxn>
                <a:cxn ang="0">
                  <a:pos x="343" y="45"/>
                </a:cxn>
              </a:cxnLst>
              <a:rect l="0" t="0" r="r" b="b"/>
              <a:pathLst>
                <a:path w="346" h="575">
                  <a:moveTo>
                    <a:pt x="345" y="0"/>
                  </a:moveTo>
                  <a:lnTo>
                    <a:pt x="343" y="122"/>
                  </a:lnTo>
                  <a:lnTo>
                    <a:pt x="336" y="116"/>
                  </a:lnTo>
                  <a:lnTo>
                    <a:pt x="315" y="116"/>
                  </a:lnTo>
                  <a:lnTo>
                    <a:pt x="300" y="122"/>
                  </a:lnTo>
                  <a:lnTo>
                    <a:pt x="285" y="137"/>
                  </a:lnTo>
                  <a:lnTo>
                    <a:pt x="242" y="188"/>
                  </a:lnTo>
                  <a:lnTo>
                    <a:pt x="146" y="294"/>
                  </a:lnTo>
                  <a:lnTo>
                    <a:pt x="50" y="403"/>
                  </a:lnTo>
                  <a:lnTo>
                    <a:pt x="30" y="433"/>
                  </a:lnTo>
                  <a:lnTo>
                    <a:pt x="17" y="463"/>
                  </a:lnTo>
                  <a:lnTo>
                    <a:pt x="10" y="510"/>
                  </a:lnTo>
                  <a:lnTo>
                    <a:pt x="0" y="574"/>
                  </a:lnTo>
                  <a:lnTo>
                    <a:pt x="0" y="293"/>
                  </a:lnTo>
                  <a:lnTo>
                    <a:pt x="5" y="320"/>
                  </a:lnTo>
                  <a:lnTo>
                    <a:pt x="10" y="332"/>
                  </a:lnTo>
                  <a:lnTo>
                    <a:pt x="20" y="338"/>
                  </a:lnTo>
                  <a:lnTo>
                    <a:pt x="30" y="341"/>
                  </a:lnTo>
                  <a:lnTo>
                    <a:pt x="45" y="341"/>
                  </a:lnTo>
                  <a:lnTo>
                    <a:pt x="60" y="335"/>
                  </a:lnTo>
                  <a:lnTo>
                    <a:pt x="257" y="117"/>
                  </a:lnTo>
                  <a:lnTo>
                    <a:pt x="298" y="66"/>
                  </a:lnTo>
                  <a:lnTo>
                    <a:pt x="313" y="39"/>
                  </a:lnTo>
                  <a:lnTo>
                    <a:pt x="326" y="12"/>
                  </a:lnTo>
                  <a:lnTo>
                    <a:pt x="329" y="0"/>
                  </a:lnTo>
                  <a:lnTo>
                    <a:pt x="345" y="3"/>
                  </a:lnTo>
                  <a:lnTo>
                    <a:pt x="343" y="45"/>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2783" name="Rectangle 15"/>
            <p:cNvSpPr>
              <a:spLocks noChangeArrowheads="1"/>
            </p:cNvSpPr>
            <p:nvPr/>
          </p:nvSpPr>
          <p:spPr bwMode="auto">
            <a:xfrm>
              <a:off x="453" y="-3"/>
              <a:ext cx="114" cy="2170"/>
            </a:xfrm>
            <a:prstGeom prst="rect">
              <a:avLst/>
            </a:prstGeom>
            <a:gradFill rotWithShape="0">
              <a:gsLst>
                <a:gs pos="0">
                  <a:schemeClr val="accent1"/>
                </a:gs>
                <a:gs pos="100000">
                  <a:schemeClr val="accent1">
                    <a:gamma/>
                    <a:shade val="46275"/>
                    <a:invGamma/>
                  </a:schemeClr>
                </a:gs>
              </a:gsLst>
              <a:lin ang="0" scaled="1"/>
            </a:gradFill>
            <a:ln w="9525">
              <a:noFill/>
              <a:miter lim="800000"/>
              <a:headEnd/>
              <a:tailEnd/>
            </a:ln>
            <a:effectLst/>
          </p:spPr>
          <p:txBody>
            <a:bodyPr/>
            <a:lstStyle/>
            <a:p>
              <a:endParaRPr lang="en-US"/>
            </a:p>
          </p:txBody>
        </p:sp>
        <p:sp>
          <p:nvSpPr>
            <p:cNvPr id="32784" name="Rectangle 16"/>
            <p:cNvSpPr>
              <a:spLocks noChangeArrowheads="1"/>
            </p:cNvSpPr>
            <p:nvPr/>
          </p:nvSpPr>
          <p:spPr bwMode="auto">
            <a:xfrm>
              <a:off x="0" y="-3"/>
              <a:ext cx="221" cy="2170"/>
            </a:xfrm>
            <a:prstGeom prst="rect">
              <a:avLst/>
            </a:prstGeom>
            <a:gradFill rotWithShape="0">
              <a:gsLst>
                <a:gs pos="0">
                  <a:schemeClr val="accent1"/>
                </a:gs>
                <a:gs pos="100000">
                  <a:schemeClr val="accent1">
                    <a:gamma/>
                    <a:shade val="46275"/>
                    <a:invGamma/>
                  </a:schemeClr>
                </a:gs>
              </a:gsLst>
              <a:lin ang="0" scaled="1"/>
            </a:gradFill>
            <a:ln w="9525">
              <a:noFill/>
              <a:miter lim="800000"/>
              <a:headEnd/>
              <a:tailEnd/>
            </a:ln>
            <a:effectLst/>
          </p:spPr>
          <p:txBody>
            <a:bodyPr wrap="none" lIns="92075" tIns="46038" rIns="92075" bIns="46038" anchor="ctr"/>
            <a:lstStyle/>
            <a:p>
              <a:pPr eaLnBrk="0" hangingPunct="0">
                <a:spcBef>
                  <a:spcPct val="50000"/>
                </a:spcBef>
              </a:pPr>
              <a:endParaRPr kumimoji="1" lang="en-US"/>
            </a:p>
          </p:txBody>
        </p:sp>
        <p:sp>
          <p:nvSpPr>
            <p:cNvPr id="32785" name="Rectangle 17"/>
            <p:cNvSpPr>
              <a:spLocks noChangeArrowheads="1"/>
            </p:cNvSpPr>
            <p:nvPr/>
          </p:nvSpPr>
          <p:spPr bwMode="auto">
            <a:xfrm>
              <a:off x="222" y="-3"/>
              <a:ext cx="231" cy="2170"/>
            </a:xfrm>
            <a:prstGeom prst="rect">
              <a:avLst/>
            </a:prstGeom>
            <a:gradFill rotWithShape="0">
              <a:gsLst>
                <a:gs pos="0">
                  <a:schemeClr val="accent1">
                    <a:gamma/>
                    <a:shade val="46275"/>
                    <a:invGamma/>
                  </a:schemeClr>
                </a:gs>
                <a:gs pos="100000">
                  <a:schemeClr val="accent1"/>
                </a:gs>
              </a:gsLst>
              <a:lin ang="0" scaled="1"/>
            </a:gradFill>
            <a:ln w="9525">
              <a:noFill/>
              <a:miter lim="800000"/>
              <a:headEnd/>
              <a:tailEnd/>
            </a:ln>
            <a:effectLst/>
          </p:spPr>
          <p:txBody>
            <a:bodyPr/>
            <a:lstStyle/>
            <a:p>
              <a:endParaRPr lang="en-US"/>
            </a:p>
          </p:txBody>
        </p:sp>
        <p:sp>
          <p:nvSpPr>
            <p:cNvPr id="32786" name="Rectangle 18"/>
            <p:cNvSpPr>
              <a:spLocks noChangeArrowheads="1"/>
            </p:cNvSpPr>
            <p:nvPr/>
          </p:nvSpPr>
          <p:spPr bwMode="auto">
            <a:xfrm>
              <a:off x="567" y="-3"/>
              <a:ext cx="204" cy="2170"/>
            </a:xfrm>
            <a:prstGeom prst="rect">
              <a:avLst/>
            </a:prstGeom>
            <a:gradFill rotWithShape="0">
              <a:gsLst>
                <a:gs pos="0">
                  <a:schemeClr val="accent1">
                    <a:gamma/>
                    <a:shade val="46275"/>
                    <a:invGamma/>
                  </a:schemeClr>
                </a:gs>
                <a:gs pos="100000">
                  <a:schemeClr val="accent1"/>
                </a:gs>
              </a:gsLst>
              <a:lin ang="0" scaled="1"/>
            </a:gradFill>
            <a:ln w="9525">
              <a:noFill/>
              <a:miter lim="800000"/>
              <a:headEnd/>
              <a:tailEnd/>
            </a:ln>
            <a:effectLst/>
          </p:spPr>
          <p:txBody>
            <a:bodyPr wrap="none" lIns="92075" tIns="46038" rIns="92075" bIns="46038" anchor="ctr"/>
            <a:lstStyle/>
            <a:p>
              <a:pPr eaLnBrk="0" hangingPunct="0">
                <a:spcBef>
                  <a:spcPct val="50000"/>
                </a:spcBef>
              </a:pPr>
              <a:endParaRPr kumimoji="1" lang="en-US"/>
            </a:p>
          </p:txBody>
        </p:sp>
        <p:sp>
          <p:nvSpPr>
            <p:cNvPr id="32787" name="Freeform 19"/>
            <p:cNvSpPr>
              <a:spLocks/>
            </p:cNvSpPr>
            <p:nvPr/>
          </p:nvSpPr>
          <p:spPr bwMode="auto">
            <a:xfrm>
              <a:off x="222" y="497"/>
              <a:ext cx="344" cy="646"/>
            </a:xfrm>
            <a:custGeom>
              <a:avLst/>
              <a:gdLst/>
              <a:ahLst/>
              <a:cxnLst>
                <a:cxn ang="0">
                  <a:pos x="343" y="52"/>
                </a:cxn>
                <a:cxn ang="0">
                  <a:pos x="343" y="194"/>
                </a:cxn>
                <a:cxn ang="0">
                  <a:pos x="335" y="188"/>
                </a:cxn>
                <a:cxn ang="0">
                  <a:pos x="315" y="188"/>
                </a:cxn>
                <a:cxn ang="0">
                  <a:pos x="300" y="194"/>
                </a:cxn>
                <a:cxn ang="0">
                  <a:pos x="284" y="209"/>
                </a:cxn>
                <a:cxn ang="0">
                  <a:pos x="242" y="260"/>
                </a:cxn>
                <a:cxn ang="0">
                  <a:pos x="146" y="366"/>
                </a:cxn>
                <a:cxn ang="0">
                  <a:pos x="50" y="474"/>
                </a:cxn>
                <a:cxn ang="0">
                  <a:pos x="30" y="504"/>
                </a:cxn>
                <a:cxn ang="0">
                  <a:pos x="17" y="534"/>
                </a:cxn>
                <a:cxn ang="0">
                  <a:pos x="10" y="581"/>
                </a:cxn>
                <a:cxn ang="0">
                  <a:pos x="0" y="645"/>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6">
                  <a:moveTo>
                    <a:pt x="343" y="52"/>
                  </a:moveTo>
                  <a:lnTo>
                    <a:pt x="343" y="194"/>
                  </a:lnTo>
                  <a:lnTo>
                    <a:pt x="335" y="188"/>
                  </a:lnTo>
                  <a:lnTo>
                    <a:pt x="315" y="188"/>
                  </a:lnTo>
                  <a:lnTo>
                    <a:pt x="300" y="194"/>
                  </a:lnTo>
                  <a:lnTo>
                    <a:pt x="284" y="209"/>
                  </a:lnTo>
                  <a:lnTo>
                    <a:pt x="242" y="260"/>
                  </a:lnTo>
                  <a:lnTo>
                    <a:pt x="146" y="366"/>
                  </a:lnTo>
                  <a:lnTo>
                    <a:pt x="50" y="474"/>
                  </a:lnTo>
                  <a:lnTo>
                    <a:pt x="30" y="504"/>
                  </a:lnTo>
                  <a:lnTo>
                    <a:pt x="17" y="534"/>
                  </a:lnTo>
                  <a:lnTo>
                    <a:pt x="10" y="581"/>
                  </a:lnTo>
                  <a:lnTo>
                    <a:pt x="0" y="645"/>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2788" name="Freeform 20"/>
            <p:cNvSpPr>
              <a:spLocks/>
            </p:cNvSpPr>
            <p:nvPr/>
          </p:nvSpPr>
          <p:spPr bwMode="auto">
            <a:xfrm>
              <a:off x="222" y="754"/>
              <a:ext cx="344" cy="645"/>
            </a:xfrm>
            <a:custGeom>
              <a:avLst/>
              <a:gdLst/>
              <a:ahLst/>
              <a:cxnLst>
                <a:cxn ang="0">
                  <a:pos x="343" y="52"/>
                </a:cxn>
                <a:cxn ang="0">
                  <a:pos x="343" y="194"/>
                </a:cxn>
                <a:cxn ang="0">
                  <a:pos x="335" y="188"/>
                </a:cxn>
                <a:cxn ang="0">
                  <a:pos x="315" y="188"/>
                </a:cxn>
                <a:cxn ang="0">
                  <a:pos x="300" y="194"/>
                </a:cxn>
                <a:cxn ang="0">
                  <a:pos x="284" y="209"/>
                </a:cxn>
                <a:cxn ang="0">
                  <a:pos x="242" y="260"/>
                </a:cxn>
                <a:cxn ang="0">
                  <a:pos x="146" y="365"/>
                </a:cxn>
                <a:cxn ang="0">
                  <a:pos x="50" y="473"/>
                </a:cxn>
                <a:cxn ang="0">
                  <a:pos x="30" y="504"/>
                </a:cxn>
                <a:cxn ang="0">
                  <a:pos x="17" y="534"/>
                </a:cxn>
                <a:cxn ang="0">
                  <a:pos x="10" y="580"/>
                </a:cxn>
                <a:cxn ang="0">
                  <a:pos x="0" y="644"/>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5">
                  <a:moveTo>
                    <a:pt x="343" y="52"/>
                  </a:moveTo>
                  <a:lnTo>
                    <a:pt x="343" y="194"/>
                  </a:lnTo>
                  <a:lnTo>
                    <a:pt x="335" y="188"/>
                  </a:lnTo>
                  <a:lnTo>
                    <a:pt x="315" y="188"/>
                  </a:lnTo>
                  <a:lnTo>
                    <a:pt x="300" y="194"/>
                  </a:lnTo>
                  <a:lnTo>
                    <a:pt x="284" y="209"/>
                  </a:lnTo>
                  <a:lnTo>
                    <a:pt x="242" y="260"/>
                  </a:lnTo>
                  <a:lnTo>
                    <a:pt x="146" y="365"/>
                  </a:lnTo>
                  <a:lnTo>
                    <a:pt x="50" y="473"/>
                  </a:lnTo>
                  <a:lnTo>
                    <a:pt x="30" y="504"/>
                  </a:lnTo>
                  <a:lnTo>
                    <a:pt x="17" y="534"/>
                  </a:lnTo>
                  <a:lnTo>
                    <a:pt x="10" y="580"/>
                  </a:lnTo>
                  <a:lnTo>
                    <a:pt x="0" y="644"/>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2789" name="Freeform 21"/>
            <p:cNvSpPr>
              <a:spLocks/>
            </p:cNvSpPr>
            <p:nvPr/>
          </p:nvSpPr>
          <p:spPr bwMode="auto">
            <a:xfrm>
              <a:off x="222" y="1010"/>
              <a:ext cx="344" cy="645"/>
            </a:xfrm>
            <a:custGeom>
              <a:avLst/>
              <a:gdLst/>
              <a:ahLst/>
              <a:cxnLst>
                <a:cxn ang="0">
                  <a:pos x="343" y="52"/>
                </a:cxn>
                <a:cxn ang="0">
                  <a:pos x="343" y="194"/>
                </a:cxn>
                <a:cxn ang="0">
                  <a:pos x="335" y="188"/>
                </a:cxn>
                <a:cxn ang="0">
                  <a:pos x="315" y="188"/>
                </a:cxn>
                <a:cxn ang="0">
                  <a:pos x="300" y="194"/>
                </a:cxn>
                <a:cxn ang="0">
                  <a:pos x="284" y="209"/>
                </a:cxn>
                <a:cxn ang="0">
                  <a:pos x="242" y="260"/>
                </a:cxn>
                <a:cxn ang="0">
                  <a:pos x="146" y="365"/>
                </a:cxn>
                <a:cxn ang="0">
                  <a:pos x="50" y="473"/>
                </a:cxn>
                <a:cxn ang="0">
                  <a:pos x="30" y="504"/>
                </a:cxn>
                <a:cxn ang="0">
                  <a:pos x="17" y="534"/>
                </a:cxn>
                <a:cxn ang="0">
                  <a:pos x="10" y="580"/>
                </a:cxn>
                <a:cxn ang="0">
                  <a:pos x="0" y="644"/>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5">
                  <a:moveTo>
                    <a:pt x="343" y="52"/>
                  </a:moveTo>
                  <a:lnTo>
                    <a:pt x="343" y="194"/>
                  </a:lnTo>
                  <a:lnTo>
                    <a:pt x="335" y="188"/>
                  </a:lnTo>
                  <a:lnTo>
                    <a:pt x="315" y="188"/>
                  </a:lnTo>
                  <a:lnTo>
                    <a:pt x="300" y="194"/>
                  </a:lnTo>
                  <a:lnTo>
                    <a:pt x="284" y="209"/>
                  </a:lnTo>
                  <a:lnTo>
                    <a:pt x="242" y="260"/>
                  </a:lnTo>
                  <a:lnTo>
                    <a:pt x="146" y="365"/>
                  </a:lnTo>
                  <a:lnTo>
                    <a:pt x="50" y="473"/>
                  </a:lnTo>
                  <a:lnTo>
                    <a:pt x="30" y="504"/>
                  </a:lnTo>
                  <a:lnTo>
                    <a:pt x="17" y="534"/>
                  </a:lnTo>
                  <a:lnTo>
                    <a:pt x="10" y="580"/>
                  </a:lnTo>
                  <a:lnTo>
                    <a:pt x="0" y="644"/>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2790" name="Freeform 22"/>
            <p:cNvSpPr>
              <a:spLocks/>
            </p:cNvSpPr>
            <p:nvPr/>
          </p:nvSpPr>
          <p:spPr bwMode="auto">
            <a:xfrm>
              <a:off x="222" y="1266"/>
              <a:ext cx="344" cy="646"/>
            </a:xfrm>
            <a:custGeom>
              <a:avLst/>
              <a:gdLst/>
              <a:ahLst/>
              <a:cxnLst>
                <a:cxn ang="0">
                  <a:pos x="343" y="52"/>
                </a:cxn>
                <a:cxn ang="0">
                  <a:pos x="343" y="194"/>
                </a:cxn>
                <a:cxn ang="0">
                  <a:pos x="335" y="188"/>
                </a:cxn>
                <a:cxn ang="0">
                  <a:pos x="315" y="188"/>
                </a:cxn>
                <a:cxn ang="0">
                  <a:pos x="300" y="194"/>
                </a:cxn>
                <a:cxn ang="0">
                  <a:pos x="284" y="209"/>
                </a:cxn>
                <a:cxn ang="0">
                  <a:pos x="242" y="260"/>
                </a:cxn>
                <a:cxn ang="0">
                  <a:pos x="146" y="366"/>
                </a:cxn>
                <a:cxn ang="0">
                  <a:pos x="50" y="474"/>
                </a:cxn>
                <a:cxn ang="0">
                  <a:pos x="30" y="504"/>
                </a:cxn>
                <a:cxn ang="0">
                  <a:pos x="17" y="534"/>
                </a:cxn>
                <a:cxn ang="0">
                  <a:pos x="10" y="581"/>
                </a:cxn>
                <a:cxn ang="0">
                  <a:pos x="0" y="645"/>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6">
                  <a:moveTo>
                    <a:pt x="343" y="52"/>
                  </a:moveTo>
                  <a:lnTo>
                    <a:pt x="343" y="194"/>
                  </a:lnTo>
                  <a:lnTo>
                    <a:pt x="335" y="188"/>
                  </a:lnTo>
                  <a:lnTo>
                    <a:pt x="315" y="188"/>
                  </a:lnTo>
                  <a:lnTo>
                    <a:pt x="300" y="194"/>
                  </a:lnTo>
                  <a:lnTo>
                    <a:pt x="284" y="209"/>
                  </a:lnTo>
                  <a:lnTo>
                    <a:pt x="242" y="260"/>
                  </a:lnTo>
                  <a:lnTo>
                    <a:pt x="146" y="366"/>
                  </a:lnTo>
                  <a:lnTo>
                    <a:pt x="50" y="474"/>
                  </a:lnTo>
                  <a:lnTo>
                    <a:pt x="30" y="504"/>
                  </a:lnTo>
                  <a:lnTo>
                    <a:pt x="17" y="534"/>
                  </a:lnTo>
                  <a:lnTo>
                    <a:pt x="10" y="581"/>
                  </a:lnTo>
                  <a:lnTo>
                    <a:pt x="0" y="645"/>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2791" name="Freeform 23"/>
            <p:cNvSpPr>
              <a:spLocks/>
            </p:cNvSpPr>
            <p:nvPr/>
          </p:nvSpPr>
          <p:spPr bwMode="auto">
            <a:xfrm>
              <a:off x="222" y="1522"/>
              <a:ext cx="344" cy="647"/>
            </a:xfrm>
            <a:custGeom>
              <a:avLst/>
              <a:gdLst/>
              <a:ahLst/>
              <a:cxnLst>
                <a:cxn ang="0">
                  <a:pos x="343" y="52"/>
                </a:cxn>
                <a:cxn ang="0">
                  <a:pos x="343" y="194"/>
                </a:cxn>
                <a:cxn ang="0">
                  <a:pos x="335" y="188"/>
                </a:cxn>
                <a:cxn ang="0">
                  <a:pos x="315" y="188"/>
                </a:cxn>
                <a:cxn ang="0">
                  <a:pos x="300" y="194"/>
                </a:cxn>
                <a:cxn ang="0">
                  <a:pos x="284" y="209"/>
                </a:cxn>
                <a:cxn ang="0">
                  <a:pos x="242" y="261"/>
                </a:cxn>
                <a:cxn ang="0">
                  <a:pos x="146" y="366"/>
                </a:cxn>
                <a:cxn ang="0">
                  <a:pos x="50" y="475"/>
                </a:cxn>
                <a:cxn ang="0">
                  <a:pos x="30" y="505"/>
                </a:cxn>
                <a:cxn ang="0">
                  <a:pos x="17" y="535"/>
                </a:cxn>
                <a:cxn ang="0">
                  <a:pos x="10" y="582"/>
                </a:cxn>
                <a:cxn ang="0">
                  <a:pos x="0" y="646"/>
                </a:cxn>
                <a:cxn ang="0">
                  <a:pos x="0" y="365"/>
                </a:cxn>
                <a:cxn ang="0">
                  <a:pos x="5" y="392"/>
                </a:cxn>
                <a:cxn ang="0">
                  <a:pos x="10" y="404"/>
                </a:cxn>
                <a:cxn ang="0">
                  <a:pos x="20" y="410"/>
                </a:cxn>
                <a:cxn ang="0">
                  <a:pos x="30" y="413"/>
                </a:cxn>
                <a:cxn ang="0">
                  <a:pos x="45" y="413"/>
                </a:cxn>
                <a:cxn ang="0">
                  <a:pos x="60" y="407"/>
                </a:cxn>
                <a:cxn ang="0">
                  <a:pos x="257" y="190"/>
                </a:cxn>
                <a:cxn ang="0">
                  <a:pos x="297" y="138"/>
                </a:cxn>
                <a:cxn ang="0">
                  <a:pos x="312" y="111"/>
                </a:cxn>
                <a:cxn ang="0">
                  <a:pos x="325" y="84"/>
                </a:cxn>
                <a:cxn ang="0">
                  <a:pos x="335" y="39"/>
                </a:cxn>
                <a:cxn ang="0">
                  <a:pos x="343" y="0"/>
                </a:cxn>
                <a:cxn ang="0">
                  <a:pos x="343" y="117"/>
                </a:cxn>
              </a:cxnLst>
              <a:rect l="0" t="0" r="r" b="b"/>
              <a:pathLst>
                <a:path w="344" h="647">
                  <a:moveTo>
                    <a:pt x="343" y="52"/>
                  </a:moveTo>
                  <a:lnTo>
                    <a:pt x="343" y="194"/>
                  </a:lnTo>
                  <a:lnTo>
                    <a:pt x="335" y="188"/>
                  </a:lnTo>
                  <a:lnTo>
                    <a:pt x="315" y="188"/>
                  </a:lnTo>
                  <a:lnTo>
                    <a:pt x="300" y="194"/>
                  </a:lnTo>
                  <a:lnTo>
                    <a:pt x="284" y="209"/>
                  </a:lnTo>
                  <a:lnTo>
                    <a:pt x="242" y="261"/>
                  </a:lnTo>
                  <a:lnTo>
                    <a:pt x="146" y="366"/>
                  </a:lnTo>
                  <a:lnTo>
                    <a:pt x="50" y="475"/>
                  </a:lnTo>
                  <a:lnTo>
                    <a:pt x="30" y="505"/>
                  </a:lnTo>
                  <a:lnTo>
                    <a:pt x="17" y="535"/>
                  </a:lnTo>
                  <a:lnTo>
                    <a:pt x="10" y="582"/>
                  </a:lnTo>
                  <a:lnTo>
                    <a:pt x="0" y="646"/>
                  </a:lnTo>
                  <a:lnTo>
                    <a:pt x="0" y="365"/>
                  </a:lnTo>
                  <a:lnTo>
                    <a:pt x="5" y="392"/>
                  </a:lnTo>
                  <a:lnTo>
                    <a:pt x="10" y="404"/>
                  </a:lnTo>
                  <a:lnTo>
                    <a:pt x="20" y="410"/>
                  </a:lnTo>
                  <a:lnTo>
                    <a:pt x="30" y="413"/>
                  </a:lnTo>
                  <a:lnTo>
                    <a:pt x="45" y="413"/>
                  </a:lnTo>
                  <a:lnTo>
                    <a:pt x="60" y="407"/>
                  </a:lnTo>
                  <a:lnTo>
                    <a:pt x="257" y="190"/>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2792" name="Freeform 24"/>
            <p:cNvSpPr>
              <a:spLocks/>
            </p:cNvSpPr>
            <p:nvPr/>
          </p:nvSpPr>
          <p:spPr bwMode="auto">
            <a:xfrm>
              <a:off x="219" y="4178"/>
              <a:ext cx="349" cy="149"/>
            </a:xfrm>
            <a:custGeom>
              <a:avLst/>
              <a:gdLst/>
              <a:ahLst/>
              <a:cxnLst>
                <a:cxn ang="0">
                  <a:pos x="345" y="52"/>
                </a:cxn>
                <a:cxn ang="0">
                  <a:pos x="348" y="144"/>
                </a:cxn>
                <a:cxn ang="0">
                  <a:pos x="0" y="148"/>
                </a:cxn>
                <a:cxn ang="0">
                  <a:pos x="299" y="143"/>
                </a:cxn>
                <a:cxn ang="0">
                  <a:pos x="315" y="111"/>
                </a:cxn>
                <a:cxn ang="0">
                  <a:pos x="328" y="84"/>
                </a:cxn>
                <a:cxn ang="0">
                  <a:pos x="338" y="39"/>
                </a:cxn>
                <a:cxn ang="0">
                  <a:pos x="345" y="0"/>
                </a:cxn>
                <a:cxn ang="0">
                  <a:pos x="345" y="117"/>
                </a:cxn>
              </a:cxnLst>
              <a:rect l="0" t="0" r="r" b="b"/>
              <a:pathLst>
                <a:path w="349" h="149">
                  <a:moveTo>
                    <a:pt x="345" y="52"/>
                  </a:moveTo>
                  <a:lnTo>
                    <a:pt x="348" y="144"/>
                  </a:lnTo>
                  <a:lnTo>
                    <a:pt x="0" y="148"/>
                  </a:lnTo>
                  <a:lnTo>
                    <a:pt x="299" y="143"/>
                  </a:lnTo>
                  <a:lnTo>
                    <a:pt x="315" y="111"/>
                  </a:lnTo>
                  <a:lnTo>
                    <a:pt x="328" y="84"/>
                  </a:lnTo>
                  <a:lnTo>
                    <a:pt x="338" y="39"/>
                  </a:lnTo>
                  <a:lnTo>
                    <a:pt x="345" y="0"/>
                  </a:lnTo>
                  <a:lnTo>
                    <a:pt x="345"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2793" name="Freeform 25"/>
            <p:cNvSpPr>
              <a:spLocks/>
            </p:cNvSpPr>
            <p:nvPr/>
          </p:nvSpPr>
          <p:spPr bwMode="auto">
            <a:xfrm>
              <a:off x="222" y="211"/>
              <a:ext cx="344" cy="646"/>
            </a:xfrm>
            <a:custGeom>
              <a:avLst/>
              <a:gdLst/>
              <a:ahLst/>
              <a:cxnLst>
                <a:cxn ang="0">
                  <a:pos x="343" y="52"/>
                </a:cxn>
                <a:cxn ang="0">
                  <a:pos x="343" y="194"/>
                </a:cxn>
                <a:cxn ang="0">
                  <a:pos x="335" y="188"/>
                </a:cxn>
                <a:cxn ang="0">
                  <a:pos x="315" y="188"/>
                </a:cxn>
                <a:cxn ang="0">
                  <a:pos x="300" y="194"/>
                </a:cxn>
                <a:cxn ang="0">
                  <a:pos x="284" y="209"/>
                </a:cxn>
                <a:cxn ang="0">
                  <a:pos x="242" y="260"/>
                </a:cxn>
                <a:cxn ang="0">
                  <a:pos x="146" y="366"/>
                </a:cxn>
                <a:cxn ang="0">
                  <a:pos x="50" y="474"/>
                </a:cxn>
                <a:cxn ang="0">
                  <a:pos x="30" y="504"/>
                </a:cxn>
                <a:cxn ang="0">
                  <a:pos x="17" y="534"/>
                </a:cxn>
                <a:cxn ang="0">
                  <a:pos x="10" y="581"/>
                </a:cxn>
                <a:cxn ang="0">
                  <a:pos x="0" y="645"/>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6">
                  <a:moveTo>
                    <a:pt x="343" y="52"/>
                  </a:moveTo>
                  <a:lnTo>
                    <a:pt x="343" y="194"/>
                  </a:lnTo>
                  <a:lnTo>
                    <a:pt x="335" y="188"/>
                  </a:lnTo>
                  <a:lnTo>
                    <a:pt x="315" y="188"/>
                  </a:lnTo>
                  <a:lnTo>
                    <a:pt x="300" y="194"/>
                  </a:lnTo>
                  <a:lnTo>
                    <a:pt x="284" y="209"/>
                  </a:lnTo>
                  <a:lnTo>
                    <a:pt x="242" y="260"/>
                  </a:lnTo>
                  <a:lnTo>
                    <a:pt x="146" y="366"/>
                  </a:lnTo>
                  <a:lnTo>
                    <a:pt x="50" y="474"/>
                  </a:lnTo>
                  <a:lnTo>
                    <a:pt x="30" y="504"/>
                  </a:lnTo>
                  <a:lnTo>
                    <a:pt x="17" y="534"/>
                  </a:lnTo>
                  <a:lnTo>
                    <a:pt x="10" y="581"/>
                  </a:lnTo>
                  <a:lnTo>
                    <a:pt x="0" y="645"/>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2794" name="Freeform 26"/>
            <p:cNvSpPr>
              <a:spLocks/>
            </p:cNvSpPr>
            <p:nvPr/>
          </p:nvSpPr>
          <p:spPr bwMode="auto">
            <a:xfrm>
              <a:off x="222" y="-3"/>
              <a:ext cx="346" cy="574"/>
            </a:xfrm>
            <a:custGeom>
              <a:avLst/>
              <a:gdLst/>
              <a:ahLst/>
              <a:cxnLst>
                <a:cxn ang="0">
                  <a:pos x="345" y="0"/>
                </a:cxn>
                <a:cxn ang="0">
                  <a:pos x="343" y="122"/>
                </a:cxn>
                <a:cxn ang="0">
                  <a:pos x="336" y="116"/>
                </a:cxn>
                <a:cxn ang="0">
                  <a:pos x="315" y="116"/>
                </a:cxn>
                <a:cxn ang="0">
                  <a:pos x="300" y="122"/>
                </a:cxn>
                <a:cxn ang="0">
                  <a:pos x="285" y="137"/>
                </a:cxn>
                <a:cxn ang="0">
                  <a:pos x="242" y="188"/>
                </a:cxn>
                <a:cxn ang="0">
                  <a:pos x="146" y="294"/>
                </a:cxn>
                <a:cxn ang="0">
                  <a:pos x="50" y="402"/>
                </a:cxn>
                <a:cxn ang="0">
                  <a:pos x="30" y="432"/>
                </a:cxn>
                <a:cxn ang="0">
                  <a:pos x="17" y="462"/>
                </a:cxn>
                <a:cxn ang="0">
                  <a:pos x="10" y="509"/>
                </a:cxn>
                <a:cxn ang="0">
                  <a:pos x="0" y="573"/>
                </a:cxn>
                <a:cxn ang="0">
                  <a:pos x="0" y="292"/>
                </a:cxn>
                <a:cxn ang="0">
                  <a:pos x="5" y="319"/>
                </a:cxn>
                <a:cxn ang="0">
                  <a:pos x="10" y="331"/>
                </a:cxn>
                <a:cxn ang="0">
                  <a:pos x="20" y="337"/>
                </a:cxn>
                <a:cxn ang="0">
                  <a:pos x="30" y="340"/>
                </a:cxn>
                <a:cxn ang="0">
                  <a:pos x="45" y="340"/>
                </a:cxn>
                <a:cxn ang="0">
                  <a:pos x="60" y="334"/>
                </a:cxn>
                <a:cxn ang="0">
                  <a:pos x="257" y="117"/>
                </a:cxn>
                <a:cxn ang="0">
                  <a:pos x="298" y="66"/>
                </a:cxn>
                <a:cxn ang="0">
                  <a:pos x="313" y="39"/>
                </a:cxn>
                <a:cxn ang="0">
                  <a:pos x="326" y="12"/>
                </a:cxn>
                <a:cxn ang="0">
                  <a:pos x="329" y="0"/>
                </a:cxn>
                <a:cxn ang="0">
                  <a:pos x="345" y="3"/>
                </a:cxn>
                <a:cxn ang="0">
                  <a:pos x="343" y="45"/>
                </a:cxn>
              </a:cxnLst>
              <a:rect l="0" t="0" r="r" b="b"/>
              <a:pathLst>
                <a:path w="346" h="574">
                  <a:moveTo>
                    <a:pt x="345" y="0"/>
                  </a:moveTo>
                  <a:lnTo>
                    <a:pt x="343" y="122"/>
                  </a:lnTo>
                  <a:lnTo>
                    <a:pt x="336" y="116"/>
                  </a:lnTo>
                  <a:lnTo>
                    <a:pt x="315" y="116"/>
                  </a:lnTo>
                  <a:lnTo>
                    <a:pt x="300" y="122"/>
                  </a:lnTo>
                  <a:lnTo>
                    <a:pt x="285" y="137"/>
                  </a:lnTo>
                  <a:lnTo>
                    <a:pt x="242" y="188"/>
                  </a:lnTo>
                  <a:lnTo>
                    <a:pt x="146" y="294"/>
                  </a:lnTo>
                  <a:lnTo>
                    <a:pt x="50" y="402"/>
                  </a:lnTo>
                  <a:lnTo>
                    <a:pt x="30" y="432"/>
                  </a:lnTo>
                  <a:lnTo>
                    <a:pt x="17" y="462"/>
                  </a:lnTo>
                  <a:lnTo>
                    <a:pt x="10" y="509"/>
                  </a:lnTo>
                  <a:lnTo>
                    <a:pt x="0" y="573"/>
                  </a:lnTo>
                  <a:lnTo>
                    <a:pt x="0" y="292"/>
                  </a:lnTo>
                  <a:lnTo>
                    <a:pt x="5" y="319"/>
                  </a:lnTo>
                  <a:lnTo>
                    <a:pt x="10" y="331"/>
                  </a:lnTo>
                  <a:lnTo>
                    <a:pt x="20" y="337"/>
                  </a:lnTo>
                  <a:lnTo>
                    <a:pt x="30" y="340"/>
                  </a:lnTo>
                  <a:lnTo>
                    <a:pt x="45" y="340"/>
                  </a:lnTo>
                  <a:lnTo>
                    <a:pt x="60" y="334"/>
                  </a:lnTo>
                  <a:lnTo>
                    <a:pt x="257" y="117"/>
                  </a:lnTo>
                  <a:lnTo>
                    <a:pt x="298" y="66"/>
                  </a:lnTo>
                  <a:lnTo>
                    <a:pt x="313" y="39"/>
                  </a:lnTo>
                  <a:lnTo>
                    <a:pt x="326" y="12"/>
                  </a:lnTo>
                  <a:lnTo>
                    <a:pt x="329" y="0"/>
                  </a:lnTo>
                  <a:lnTo>
                    <a:pt x="345" y="3"/>
                  </a:lnTo>
                  <a:lnTo>
                    <a:pt x="343" y="45"/>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2795" name="Freeform 27"/>
            <p:cNvSpPr>
              <a:spLocks/>
            </p:cNvSpPr>
            <p:nvPr/>
          </p:nvSpPr>
          <p:spPr bwMode="auto">
            <a:xfrm>
              <a:off x="224" y="-6"/>
              <a:ext cx="154" cy="294"/>
            </a:xfrm>
            <a:custGeom>
              <a:avLst/>
              <a:gdLst/>
              <a:ahLst/>
              <a:cxnLst>
                <a:cxn ang="0">
                  <a:pos x="153" y="3"/>
                </a:cxn>
                <a:cxn ang="0">
                  <a:pos x="50" y="122"/>
                </a:cxn>
                <a:cxn ang="0">
                  <a:pos x="30" y="152"/>
                </a:cxn>
                <a:cxn ang="0">
                  <a:pos x="17" y="182"/>
                </a:cxn>
                <a:cxn ang="0">
                  <a:pos x="10" y="229"/>
                </a:cxn>
                <a:cxn ang="0">
                  <a:pos x="0" y="293"/>
                </a:cxn>
                <a:cxn ang="0">
                  <a:pos x="0" y="12"/>
                </a:cxn>
                <a:cxn ang="0">
                  <a:pos x="5" y="39"/>
                </a:cxn>
                <a:cxn ang="0">
                  <a:pos x="10" y="51"/>
                </a:cxn>
                <a:cxn ang="0">
                  <a:pos x="20" y="57"/>
                </a:cxn>
                <a:cxn ang="0">
                  <a:pos x="30" y="60"/>
                </a:cxn>
                <a:cxn ang="0">
                  <a:pos x="45" y="60"/>
                </a:cxn>
                <a:cxn ang="0">
                  <a:pos x="60" y="54"/>
                </a:cxn>
                <a:cxn ang="0">
                  <a:pos x="110" y="0"/>
                </a:cxn>
              </a:cxnLst>
              <a:rect l="0" t="0" r="r" b="b"/>
              <a:pathLst>
                <a:path w="154" h="294">
                  <a:moveTo>
                    <a:pt x="153" y="3"/>
                  </a:moveTo>
                  <a:lnTo>
                    <a:pt x="50" y="122"/>
                  </a:lnTo>
                  <a:lnTo>
                    <a:pt x="30" y="152"/>
                  </a:lnTo>
                  <a:lnTo>
                    <a:pt x="17" y="182"/>
                  </a:lnTo>
                  <a:lnTo>
                    <a:pt x="10" y="229"/>
                  </a:lnTo>
                  <a:lnTo>
                    <a:pt x="0" y="293"/>
                  </a:lnTo>
                  <a:lnTo>
                    <a:pt x="0" y="12"/>
                  </a:lnTo>
                  <a:lnTo>
                    <a:pt x="5" y="39"/>
                  </a:lnTo>
                  <a:lnTo>
                    <a:pt x="10" y="51"/>
                  </a:lnTo>
                  <a:lnTo>
                    <a:pt x="20" y="57"/>
                  </a:lnTo>
                  <a:lnTo>
                    <a:pt x="30" y="60"/>
                  </a:lnTo>
                  <a:lnTo>
                    <a:pt x="45" y="60"/>
                  </a:lnTo>
                  <a:lnTo>
                    <a:pt x="60" y="54"/>
                  </a:lnTo>
                  <a:lnTo>
                    <a:pt x="110" y="0"/>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2796" name="Freeform 28"/>
            <p:cNvSpPr>
              <a:spLocks/>
            </p:cNvSpPr>
            <p:nvPr/>
          </p:nvSpPr>
          <p:spPr bwMode="auto">
            <a:xfrm>
              <a:off x="222" y="1796"/>
              <a:ext cx="344" cy="646"/>
            </a:xfrm>
            <a:custGeom>
              <a:avLst/>
              <a:gdLst/>
              <a:ahLst/>
              <a:cxnLst>
                <a:cxn ang="0">
                  <a:pos x="343" y="52"/>
                </a:cxn>
                <a:cxn ang="0">
                  <a:pos x="343" y="194"/>
                </a:cxn>
                <a:cxn ang="0">
                  <a:pos x="335" y="188"/>
                </a:cxn>
                <a:cxn ang="0">
                  <a:pos x="315" y="188"/>
                </a:cxn>
                <a:cxn ang="0">
                  <a:pos x="300" y="194"/>
                </a:cxn>
                <a:cxn ang="0">
                  <a:pos x="284" y="209"/>
                </a:cxn>
                <a:cxn ang="0">
                  <a:pos x="242" y="260"/>
                </a:cxn>
                <a:cxn ang="0">
                  <a:pos x="146" y="366"/>
                </a:cxn>
                <a:cxn ang="0">
                  <a:pos x="50" y="474"/>
                </a:cxn>
                <a:cxn ang="0">
                  <a:pos x="30" y="504"/>
                </a:cxn>
                <a:cxn ang="0">
                  <a:pos x="17" y="534"/>
                </a:cxn>
                <a:cxn ang="0">
                  <a:pos x="10" y="581"/>
                </a:cxn>
                <a:cxn ang="0">
                  <a:pos x="0" y="645"/>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6">
                  <a:moveTo>
                    <a:pt x="343" y="52"/>
                  </a:moveTo>
                  <a:lnTo>
                    <a:pt x="343" y="194"/>
                  </a:lnTo>
                  <a:lnTo>
                    <a:pt x="335" y="188"/>
                  </a:lnTo>
                  <a:lnTo>
                    <a:pt x="315" y="188"/>
                  </a:lnTo>
                  <a:lnTo>
                    <a:pt x="300" y="194"/>
                  </a:lnTo>
                  <a:lnTo>
                    <a:pt x="284" y="209"/>
                  </a:lnTo>
                  <a:lnTo>
                    <a:pt x="242" y="260"/>
                  </a:lnTo>
                  <a:lnTo>
                    <a:pt x="146" y="366"/>
                  </a:lnTo>
                  <a:lnTo>
                    <a:pt x="50" y="474"/>
                  </a:lnTo>
                  <a:lnTo>
                    <a:pt x="30" y="504"/>
                  </a:lnTo>
                  <a:lnTo>
                    <a:pt x="17" y="534"/>
                  </a:lnTo>
                  <a:lnTo>
                    <a:pt x="10" y="581"/>
                  </a:lnTo>
                  <a:lnTo>
                    <a:pt x="0" y="645"/>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2797" name="Rectangle 29"/>
            <p:cNvSpPr>
              <a:spLocks noChangeArrowheads="1"/>
            </p:cNvSpPr>
            <p:nvPr/>
          </p:nvSpPr>
          <p:spPr bwMode="auto">
            <a:xfrm>
              <a:off x="771" y="0"/>
              <a:ext cx="210" cy="4319"/>
            </a:xfrm>
            <a:prstGeom prst="rect">
              <a:avLst/>
            </a:prstGeom>
            <a:gradFill rotWithShape="0">
              <a:gsLst>
                <a:gs pos="0">
                  <a:schemeClr val="bg1">
                    <a:gamma/>
                    <a:shade val="46275"/>
                    <a:invGamma/>
                  </a:schemeClr>
                </a:gs>
                <a:gs pos="100000">
                  <a:schemeClr val="bg1"/>
                </a:gs>
              </a:gsLst>
              <a:lin ang="0" scaled="1"/>
            </a:gradFill>
            <a:ln w="9525">
              <a:noFill/>
              <a:miter lim="800000"/>
              <a:headEnd/>
              <a:tailEnd/>
            </a:ln>
            <a:effectLst/>
          </p:spPr>
          <p:txBody>
            <a:bodyPr/>
            <a:lstStyle/>
            <a:p>
              <a:endParaRPr lang="en-US"/>
            </a:p>
          </p:txBody>
        </p:sp>
        <p:sp>
          <p:nvSpPr>
            <p:cNvPr id="32798" name="Line 30"/>
            <p:cNvSpPr>
              <a:spLocks noChangeShapeType="1"/>
            </p:cNvSpPr>
            <p:nvPr/>
          </p:nvSpPr>
          <p:spPr bwMode="auto">
            <a:xfrm>
              <a:off x="135" y="0"/>
              <a:ext cx="0" cy="4319"/>
            </a:xfrm>
            <a:prstGeom prst="line">
              <a:avLst/>
            </a:prstGeom>
            <a:noFill/>
            <a:ln w="12700" cap="sq">
              <a:solidFill>
                <a:schemeClr val="accent1"/>
              </a:solidFill>
              <a:round/>
              <a:headEnd type="none" w="sm" len="sm"/>
              <a:tailEnd type="none" w="sm" len="sm"/>
            </a:ln>
            <a:effectLst/>
          </p:spPr>
          <p:txBody>
            <a:bodyPr/>
            <a:lstStyle/>
            <a:p>
              <a:endParaRPr lang="en-US"/>
            </a:p>
          </p:txBody>
        </p:sp>
        <p:sp>
          <p:nvSpPr>
            <p:cNvPr id="32799" name="Line 31"/>
            <p:cNvSpPr>
              <a:spLocks noChangeShapeType="1"/>
            </p:cNvSpPr>
            <p:nvPr/>
          </p:nvSpPr>
          <p:spPr bwMode="auto">
            <a:xfrm>
              <a:off x="645" y="0"/>
              <a:ext cx="0" cy="4319"/>
            </a:xfrm>
            <a:prstGeom prst="line">
              <a:avLst/>
            </a:prstGeom>
            <a:noFill/>
            <a:ln w="12700" cap="sq">
              <a:solidFill>
                <a:schemeClr val="accent1"/>
              </a:solidFill>
              <a:round/>
              <a:headEnd type="none" w="sm" len="sm"/>
              <a:tailEnd type="none" w="sm" len="sm"/>
            </a:ln>
            <a:effectLst/>
          </p:spPr>
          <p:txBody>
            <a:bodyPr/>
            <a:lstStyle/>
            <a:p>
              <a:endParaRPr lang="en-US"/>
            </a:p>
          </p:txBody>
        </p:sp>
      </p:grpSp>
      <p:sp>
        <p:nvSpPr>
          <p:cNvPr id="32800" name="Rectangle 32"/>
          <p:cNvSpPr>
            <a:spLocks noGrp="1" noChangeArrowheads="1"/>
          </p:cNvSpPr>
          <p:nvPr>
            <p:ph type="title"/>
          </p:nvPr>
        </p:nvSpPr>
        <p:spPr bwMode="auto">
          <a:xfrm>
            <a:off x="1500188" y="228600"/>
            <a:ext cx="7491412" cy="11430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en-US" smtClean="0"/>
              <a:t>Click to edit Master title style</a:t>
            </a:r>
          </a:p>
        </p:txBody>
      </p:sp>
      <p:sp>
        <p:nvSpPr>
          <p:cNvPr id="32801" name="Rectangle 33"/>
          <p:cNvSpPr>
            <a:spLocks noGrp="1" noChangeArrowheads="1"/>
          </p:cNvSpPr>
          <p:nvPr>
            <p:ph type="body" idx="1"/>
          </p:nvPr>
        </p:nvSpPr>
        <p:spPr bwMode="auto">
          <a:xfrm>
            <a:off x="1500188" y="1524000"/>
            <a:ext cx="7491412" cy="4714875"/>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2802" name="Rectangle 34"/>
          <p:cNvSpPr>
            <a:spLocks noGrp="1" noChangeArrowheads="1"/>
          </p:cNvSpPr>
          <p:nvPr>
            <p:ph type="dt" sz="half" idx="2"/>
          </p:nvPr>
        </p:nvSpPr>
        <p:spPr bwMode="auto">
          <a:xfrm>
            <a:off x="1447800" y="6324600"/>
            <a:ext cx="1409700" cy="490538"/>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defRPr sz="1400"/>
            </a:lvl1pPr>
          </a:lstStyle>
          <a:p>
            <a:endParaRPr lang="en-US"/>
          </a:p>
        </p:txBody>
      </p:sp>
      <p:sp>
        <p:nvSpPr>
          <p:cNvPr id="32803" name="Rectangle 35"/>
          <p:cNvSpPr>
            <a:spLocks noGrp="1" noChangeArrowheads="1"/>
          </p:cNvSpPr>
          <p:nvPr>
            <p:ph type="ftr" sz="quarter" idx="3"/>
          </p:nvPr>
        </p:nvSpPr>
        <p:spPr bwMode="auto">
          <a:xfrm>
            <a:off x="3733800" y="6324600"/>
            <a:ext cx="28956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a:defRPr sz="1400"/>
            </a:lvl1pPr>
          </a:lstStyle>
          <a:p>
            <a:endParaRPr lang="en-US"/>
          </a:p>
        </p:txBody>
      </p:sp>
      <p:sp>
        <p:nvSpPr>
          <p:cNvPr id="32804" name="Rectangle 36"/>
          <p:cNvSpPr>
            <a:spLocks noGrp="1" noChangeArrowheads="1"/>
          </p:cNvSpPr>
          <p:nvPr>
            <p:ph type="sldNum" sz="quarter" idx="4"/>
          </p:nvPr>
        </p:nvSpPr>
        <p:spPr bwMode="auto">
          <a:xfrm>
            <a:off x="7239000" y="6324600"/>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sz="1400"/>
            </a:lvl1pPr>
          </a:lstStyle>
          <a:p>
            <a:fld id="{34D37121-2407-40DC-888D-2C1B84671C9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Times New Roman" pitchFamily="18" charset="0"/>
        </a:defRPr>
      </a:lvl2pPr>
      <a:lvl3pPr algn="l" rtl="0" eaLnBrk="1" fontAlgn="base" hangingPunct="1">
        <a:spcBef>
          <a:spcPct val="0"/>
        </a:spcBef>
        <a:spcAft>
          <a:spcPct val="0"/>
        </a:spcAft>
        <a:defRPr sz="4400">
          <a:solidFill>
            <a:schemeClr val="tx2"/>
          </a:solidFill>
          <a:latin typeface="Times New Roman" pitchFamily="18" charset="0"/>
        </a:defRPr>
      </a:lvl3pPr>
      <a:lvl4pPr algn="l" rtl="0" eaLnBrk="1" fontAlgn="base" hangingPunct="1">
        <a:spcBef>
          <a:spcPct val="0"/>
        </a:spcBef>
        <a:spcAft>
          <a:spcPct val="0"/>
        </a:spcAft>
        <a:defRPr sz="4400">
          <a:solidFill>
            <a:schemeClr val="tx2"/>
          </a:solidFill>
          <a:latin typeface="Times New Roman" pitchFamily="18" charset="0"/>
        </a:defRPr>
      </a:lvl4pPr>
      <a:lvl5pPr algn="l" rtl="0" eaLnBrk="1" fontAlgn="base" hangingPunct="1">
        <a:spcBef>
          <a:spcPct val="0"/>
        </a:spcBef>
        <a:spcAft>
          <a:spcPct val="0"/>
        </a:spcAft>
        <a:defRPr sz="4400">
          <a:solidFill>
            <a:schemeClr val="tx2"/>
          </a:solidFill>
          <a:latin typeface="Times New Roman" pitchFamily="18" charset="0"/>
        </a:defRPr>
      </a:lvl5pPr>
      <a:lvl6pPr marL="457200" algn="l" rtl="0" eaLnBrk="1" fontAlgn="base" hangingPunct="1">
        <a:spcBef>
          <a:spcPct val="0"/>
        </a:spcBef>
        <a:spcAft>
          <a:spcPct val="0"/>
        </a:spcAft>
        <a:defRPr sz="4400">
          <a:solidFill>
            <a:schemeClr val="tx2"/>
          </a:solidFill>
          <a:latin typeface="Times New Roman" pitchFamily="18" charset="0"/>
        </a:defRPr>
      </a:lvl6pPr>
      <a:lvl7pPr marL="914400" algn="l" rtl="0" eaLnBrk="1" fontAlgn="base" hangingPunct="1">
        <a:spcBef>
          <a:spcPct val="0"/>
        </a:spcBef>
        <a:spcAft>
          <a:spcPct val="0"/>
        </a:spcAft>
        <a:defRPr sz="4400">
          <a:solidFill>
            <a:schemeClr val="tx2"/>
          </a:solidFill>
          <a:latin typeface="Times New Roman" pitchFamily="18" charset="0"/>
        </a:defRPr>
      </a:lvl7pPr>
      <a:lvl8pPr marL="1371600" algn="l" rtl="0" eaLnBrk="1" fontAlgn="base" hangingPunct="1">
        <a:spcBef>
          <a:spcPct val="0"/>
        </a:spcBef>
        <a:spcAft>
          <a:spcPct val="0"/>
        </a:spcAft>
        <a:defRPr sz="4400">
          <a:solidFill>
            <a:schemeClr val="tx2"/>
          </a:solidFill>
          <a:latin typeface="Times New Roman" pitchFamily="18" charset="0"/>
        </a:defRPr>
      </a:lvl8pPr>
      <a:lvl9pPr marL="1828800" algn="l" rtl="0" eaLnBrk="1" fontAlgn="base" hangingPunct="1">
        <a:spcBef>
          <a:spcPct val="0"/>
        </a:spcBef>
        <a:spcAft>
          <a:spcPct val="0"/>
        </a:spcAft>
        <a:defRPr sz="4400">
          <a:solidFill>
            <a:schemeClr val="tx2"/>
          </a:solidFill>
          <a:latin typeface="Times New Roman" pitchFamily="18" charset="0"/>
        </a:defRPr>
      </a:lvl9pPr>
    </p:titleStyle>
    <p:bodyStyle>
      <a:lvl1pPr marL="342900" indent="-342900" algn="l" rtl="0" eaLnBrk="1" fontAlgn="base" hangingPunct="1">
        <a:spcBef>
          <a:spcPct val="20000"/>
        </a:spcBef>
        <a:spcAft>
          <a:spcPct val="0"/>
        </a:spcAft>
        <a:buClr>
          <a:schemeClr val="hlink"/>
        </a:buClr>
        <a:buFont typeface="Wingdings" pitchFamily="2" charset="2"/>
        <a:buChar char="l"/>
        <a:defRPr sz="3200" b="1">
          <a:solidFill>
            <a:schemeClr val="tx1"/>
          </a:solidFill>
          <a:latin typeface="+mn-lt"/>
          <a:ea typeface="+mn-ea"/>
          <a:cs typeface="+mn-cs"/>
        </a:defRPr>
      </a:lvl1pPr>
      <a:lvl2pPr marL="742950" indent="-285750" algn="l" rtl="0" eaLnBrk="1" fontAlgn="base" hangingPunct="1">
        <a:spcBef>
          <a:spcPct val="20000"/>
        </a:spcBef>
        <a:spcAft>
          <a:spcPct val="0"/>
        </a:spcAft>
        <a:buClr>
          <a:schemeClr val="hlink"/>
        </a:buClr>
        <a:buChar char="–"/>
        <a:defRPr sz="2800" b="1">
          <a:solidFill>
            <a:schemeClr val="tx1"/>
          </a:solidFill>
          <a:latin typeface="+mn-lt"/>
        </a:defRPr>
      </a:lvl2pPr>
      <a:lvl3pPr marL="1143000" indent="-228600" algn="l" rtl="0" eaLnBrk="1" fontAlgn="base" hangingPunct="1">
        <a:spcBef>
          <a:spcPct val="20000"/>
        </a:spcBef>
        <a:spcAft>
          <a:spcPct val="0"/>
        </a:spcAft>
        <a:buClr>
          <a:schemeClr val="hlink"/>
        </a:buClr>
        <a:buChar char="•"/>
        <a:defRPr sz="2400" b="1">
          <a:solidFill>
            <a:schemeClr val="tx1"/>
          </a:solidFill>
          <a:latin typeface="+mn-lt"/>
        </a:defRPr>
      </a:lvl3pPr>
      <a:lvl4pPr marL="1600200" indent="-228600" algn="l" rtl="0" eaLnBrk="1" fontAlgn="base" hangingPunct="1">
        <a:spcBef>
          <a:spcPct val="20000"/>
        </a:spcBef>
        <a:spcAft>
          <a:spcPct val="0"/>
        </a:spcAft>
        <a:buClr>
          <a:schemeClr val="hlink"/>
        </a:buClr>
        <a:buChar char="–"/>
        <a:defRPr sz="2000" b="1">
          <a:solidFill>
            <a:schemeClr val="tx1"/>
          </a:solidFill>
          <a:latin typeface="+mn-lt"/>
        </a:defRPr>
      </a:lvl4pPr>
      <a:lvl5pPr marL="2057400" indent="-228600" algn="l" rtl="0" eaLnBrk="1" fontAlgn="base" hangingPunct="1">
        <a:spcBef>
          <a:spcPct val="20000"/>
        </a:spcBef>
        <a:spcAft>
          <a:spcPct val="0"/>
        </a:spcAft>
        <a:buClr>
          <a:schemeClr val="hlink"/>
        </a:buClr>
        <a:buChar char="•"/>
        <a:defRPr sz="2000" b="1">
          <a:solidFill>
            <a:schemeClr val="tx1"/>
          </a:solidFill>
          <a:latin typeface="+mn-lt"/>
        </a:defRPr>
      </a:lvl5pPr>
      <a:lvl6pPr marL="2514600" indent="-228600" algn="l" rtl="0" eaLnBrk="1" fontAlgn="base" hangingPunct="1">
        <a:spcBef>
          <a:spcPct val="20000"/>
        </a:spcBef>
        <a:spcAft>
          <a:spcPct val="0"/>
        </a:spcAft>
        <a:buClr>
          <a:schemeClr val="hlink"/>
        </a:buClr>
        <a:buChar char="•"/>
        <a:defRPr sz="2000" b="1">
          <a:solidFill>
            <a:schemeClr val="tx1"/>
          </a:solidFill>
          <a:latin typeface="+mn-lt"/>
        </a:defRPr>
      </a:lvl6pPr>
      <a:lvl7pPr marL="2971800" indent="-228600" algn="l" rtl="0" eaLnBrk="1" fontAlgn="base" hangingPunct="1">
        <a:spcBef>
          <a:spcPct val="20000"/>
        </a:spcBef>
        <a:spcAft>
          <a:spcPct val="0"/>
        </a:spcAft>
        <a:buClr>
          <a:schemeClr val="hlink"/>
        </a:buClr>
        <a:buChar char="•"/>
        <a:defRPr sz="2000" b="1">
          <a:solidFill>
            <a:schemeClr val="tx1"/>
          </a:solidFill>
          <a:latin typeface="+mn-lt"/>
        </a:defRPr>
      </a:lvl7pPr>
      <a:lvl8pPr marL="3429000" indent="-228600" algn="l" rtl="0" eaLnBrk="1" fontAlgn="base" hangingPunct="1">
        <a:spcBef>
          <a:spcPct val="20000"/>
        </a:spcBef>
        <a:spcAft>
          <a:spcPct val="0"/>
        </a:spcAft>
        <a:buClr>
          <a:schemeClr val="hlink"/>
        </a:buClr>
        <a:buChar char="•"/>
        <a:defRPr sz="2000" b="1">
          <a:solidFill>
            <a:schemeClr val="tx1"/>
          </a:solidFill>
          <a:latin typeface="+mn-lt"/>
        </a:defRPr>
      </a:lvl8pPr>
      <a:lvl9pPr marL="3886200" indent="-228600" algn="l" rtl="0" eaLnBrk="1" fontAlgn="base" hangingPunct="1">
        <a:spcBef>
          <a:spcPct val="20000"/>
        </a:spcBef>
        <a:spcAft>
          <a:spcPct val="0"/>
        </a:spcAft>
        <a:buClr>
          <a:schemeClr val="hlink"/>
        </a:buClr>
        <a:buChar char="•"/>
        <a:defRPr sz="20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914400" y="457200"/>
            <a:ext cx="8077200" cy="2590800"/>
          </a:xfrm>
        </p:spPr>
        <p:txBody>
          <a:bodyPr>
            <a:normAutofit/>
          </a:bodyPr>
          <a:lstStyle/>
          <a:p>
            <a:pPr algn="ctr"/>
            <a:r>
              <a:rPr lang="en-US" sz="5400" b="1" dirty="0">
                <a:solidFill>
                  <a:schemeClr val="tx1"/>
                </a:solidFill>
                <a:latin typeface="Baskerville Old Face" pitchFamily="18" charset="0"/>
                <a:cs typeface="Calibri" pitchFamily="34" charset="0"/>
              </a:rPr>
              <a:t>Mighty in the </a:t>
            </a:r>
            <a:r>
              <a:rPr lang="en-US" sz="5400" b="1" dirty="0" smtClean="0">
                <a:solidFill>
                  <a:schemeClr val="tx1"/>
                </a:solidFill>
                <a:latin typeface="Baskerville Old Face" pitchFamily="18" charset="0"/>
                <a:cs typeface="Calibri" pitchFamily="34" charset="0"/>
              </a:rPr>
              <a:t>Word</a:t>
            </a:r>
            <a:r>
              <a:rPr lang="en-US" sz="2400" b="1" dirty="0" smtClean="0">
                <a:solidFill>
                  <a:schemeClr val="tx1"/>
                </a:solidFill>
                <a:latin typeface="Baskerville Old Face" pitchFamily="18" charset="0"/>
                <a:cs typeface="Calibri" pitchFamily="34" charset="0"/>
              </a:rPr>
              <a:t/>
            </a:r>
            <a:br>
              <a:rPr lang="en-US" sz="2400" b="1" dirty="0" smtClean="0">
                <a:solidFill>
                  <a:schemeClr val="tx1"/>
                </a:solidFill>
                <a:latin typeface="Baskerville Old Face" pitchFamily="18" charset="0"/>
                <a:cs typeface="Calibri" pitchFamily="34" charset="0"/>
              </a:rPr>
            </a:br>
            <a:endParaRPr lang="en-US" sz="2400" b="1" i="1" dirty="0" smtClean="0">
              <a:solidFill>
                <a:schemeClr val="tx1"/>
              </a:solidFill>
              <a:latin typeface="Times New Roman" pitchFamily="18" charset="0"/>
              <a:cs typeface="Times New Roman" pitchFamily="18" charset="0"/>
            </a:endParaRPr>
          </a:p>
        </p:txBody>
      </p:sp>
      <p:sp>
        <p:nvSpPr>
          <p:cNvPr id="2051" name="Rectangle 3"/>
          <p:cNvSpPr>
            <a:spLocks noGrp="1" noChangeArrowheads="1"/>
          </p:cNvSpPr>
          <p:nvPr>
            <p:ph idx="1"/>
          </p:nvPr>
        </p:nvSpPr>
        <p:spPr>
          <a:xfrm>
            <a:off x="457200" y="5486400"/>
            <a:ext cx="8229600" cy="685800"/>
          </a:xfrm>
        </p:spPr>
        <p:txBody>
          <a:bodyPr/>
          <a:lstStyle/>
          <a:p>
            <a:pPr algn="ctr" eaLnBrk="1" hangingPunct="1">
              <a:buFontTx/>
              <a:buNone/>
            </a:pPr>
            <a:r>
              <a:rPr lang="en-US" sz="2800" i="1" smtClean="0">
                <a:latin typeface="Times New Roman" pitchFamily="18" charset="0"/>
                <a:cs typeface="Times New Roman" pitchFamily="18" charset="0"/>
              </a:rPr>
              <a:t>The Wise Still Seek Him Today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sz="2800" i="1" dirty="0" smtClean="0">
                <a:latin typeface="Times New Roman" pitchFamily="18" charset="0"/>
              </a:rPr>
              <a:t>Exodus </a:t>
            </a:r>
            <a:r>
              <a:rPr lang="en-US" sz="2800" i="1" dirty="0">
                <a:latin typeface="Times New Roman" pitchFamily="18" charset="0"/>
              </a:rPr>
              <a:t>14.13-14</a:t>
            </a:r>
            <a:endParaRPr lang="en-US" i="1" dirty="0">
              <a:latin typeface="Times New Roman" pitchFamily="18" charset="0"/>
            </a:endParaRPr>
          </a:p>
        </p:txBody>
      </p:sp>
      <p:sp>
        <p:nvSpPr>
          <p:cNvPr id="9219" name="Rectangle 3"/>
          <p:cNvSpPr>
            <a:spLocks noGrp="1" noChangeArrowheads="1"/>
          </p:cNvSpPr>
          <p:nvPr>
            <p:ph type="body" idx="1"/>
          </p:nvPr>
        </p:nvSpPr>
        <p:spPr>
          <a:xfrm>
            <a:off x="457200" y="2438400"/>
            <a:ext cx="8229600" cy="3687763"/>
          </a:xfrm>
        </p:spPr>
        <p:txBody>
          <a:bodyPr/>
          <a:lstStyle/>
          <a:p>
            <a:r>
              <a:rPr lang="en-US" i="1">
                <a:latin typeface="Times New Roman" pitchFamily="18" charset="0"/>
              </a:rPr>
              <a:t>And Moses said unto the people, Fear ye not, stand still, and see the salvation of the LORD, which he will shew to you to day: for the Egyptians whom ye have seen to day, ye shall see them again no more for ever. </a:t>
            </a:r>
          </a:p>
          <a:p>
            <a:r>
              <a:rPr lang="en-US" i="1">
                <a:latin typeface="Times New Roman" pitchFamily="18" charset="0"/>
              </a:rPr>
              <a:t>The LORD shall fight for you, and ye shall hold your peace.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sz="2800" i="1" dirty="0" smtClean="0">
                <a:latin typeface="Times New Roman" pitchFamily="18" charset="0"/>
              </a:rPr>
              <a:t>Deuteronomy </a:t>
            </a:r>
            <a:r>
              <a:rPr lang="en-US" sz="2800" i="1" dirty="0">
                <a:latin typeface="Times New Roman" pitchFamily="18" charset="0"/>
              </a:rPr>
              <a:t>1.29-31</a:t>
            </a:r>
            <a:endParaRPr lang="en-US" i="1" dirty="0">
              <a:latin typeface="Times New Roman" pitchFamily="18" charset="0"/>
            </a:endParaRPr>
          </a:p>
        </p:txBody>
      </p:sp>
      <p:sp>
        <p:nvSpPr>
          <p:cNvPr id="10243" name="Rectangle 3"/>
          <p:cNvSpPr>
            <a:spLocks noGrp="1" noChangeArrowheads="1"/>
          </p:cNvSpPr>
          <p:nvPr>
            <p:ph type="body" idx="1"/>
          </p:nvPr>
        </p:nvSpPr>
        <p:spPr>
          <a:xfrm>
            <a:off x="457200" y="2209800"/>
            <a:ext cx="8229600" cy="3916363"/>
          </a:xfrm>
        </p:spPr>
        <p:txBody>
          <a:bodyPr/>
          <a:lstStyle/>
          <a:p>
            <a:pPr>
              <a:lnSpc>
                <a:spcPct val="90000"/>
              </a:lnSpc>
            </a:pPr>
            <a:r>
              <a:rPr lang="en-US" sz="2800" i="1">
                <a:latin typeface="Times New Roman" pitchFamily="18" charset="0"/>
              </a:rPr>
              <a:t>Then I said unto you, Dread not, neither be afraid of them. </a:t>
            </a:r>
          </a:p>
          <a:p>
            <a:pPr>
              <a:lnSpc>
                <a:spcPct val="90000"/>
              </a:lnSpc>
            </a:pPr>
            <a:r>
              <a:rPr lang="en-US" sz="2800" i="1">
                <a:latin typeface="Times New Roman" pitchFamily="18" charset="0"/>
              </a:rPr>
              <a:t>The LORD your God which goeth before you, he shall fight for you, according to all that he did for you in Egypt before your eyes; </a:t>
            </a:r>
          </a:p>
          <a:p>
            <a:pPr>
              <a:lnSpc>
                <a:spcPct val="90000"/>
              </a:lnSpc>
            </a:pPr>
            <a:r>
              <a:rPr lang="en-US" sz="2800" i="1">
                <a:latin typeface="Times New Roman" pitchFamily="18" charset="0"/>
              </a:rPr>
              <a:t>And in the wilderness, where thou hast seen how that the LORD thy God bare thee, as a man doth bear his son, in all the way that ye went, until ye came into this place.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sz="2800" i="1" dirty="0" smtClean="0">
                <a:latin typeface="Times New Roman" pitchFamily="18" charset="0"/>
              </a:rPr>
              <a:t>Deuteronomy </a:t>
            </a:r>
            <a:r>
              <a:rPr lang="en-US" sz="2800" i="1" dirty="0">
                <a:latin typeface="Times New Roman" pitchFamily="18" charset="0"/>
              </a:rPr>
              <a:t>3.21-22</a:t>
            </a:r>
            <a:endParaRPr lang="en-US" i="1" dirty="0">
              <a:latin typeface="Times New Roman" pitchFamily="18" charset="0"/>
            </a:endParaRPr>
          </a:p>
        </p:txBody>
      </p:sp>
      <p:sp>
        <p:nvSpPr>
          <p:cNvPr id="11267" name="Rectangle 3"/>
          <p:cNvSpPr>
            <a:spLocks noGrp="1" noChangeArrowheads="1"/>
          </p:cNvSpPr>
          <p:nvPr>
            <p:ph type="body" idx="1"/>
          </p:nvPr>
        </p:nvSpPr>
        <p:spPr>
          <a:xfrm>
            <a:off x="457200" y="2362200"/>
            <a:ext cx="8229600" cy="3763963"/>
          </a:xfrm>
        </p:spPr>
        <p:txBody>
          <a:bodyPr/>
          <a:lstStyle/>
          <a:p>
            <a:r>
              <a:rPr lang="en-US" i="1">
                <a:latin typeface="Times New Roman" pitchFamily="18" charset="0"/>
              </a:rPr>
              <a:t>And I commanded Joshua at that time, saying, Thine eyes have seen all that the LORD your God hath done unto these two kings: so shall the LORD do unto all the kingdoms whither thou passest. </a:t>
            </a:r>
          </a:p>
          <a:p>
            <a:r>
              <a:rPr lang="en-US" i="1">
                <a:latin typeface="Times New Roman" pitchFamily="18" charset="0"/>
              </a:rPr>
              <a:t>Ye shall not fear them: for the LORD your God he shall fight for you.</a:t>
            </a:r>
            <a:r>
              <a:rPr lang="en-US">
                <a:latin typeface="Times New Roman" pitchFamily="18" charset="0"/>
              </a:rPr>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sz="2800" i="1" dirty="0" smtClean="0">
                <a:latin typeface="Times New Roman" pitchFamily="18" charset="0"/>
              </a:rPr>
              <a:t>Deuteronomy </a:t>
            </a:r>
            <a:r>
              <a:rPr lang="en-US" sz="2800" i="1" dirty="0">
                <a:latin typeface="Times New Roman" pitchFamily="18" charset="0"/>
              </a:rPr>
              <a:t>20.3-4</a:t>
            </a:r>
            <a:endParaRPr lang="en-US" i="1" dirty="0">
              <a:latin typeface="Times New Roman" pitchFamily="18" charset="0"/>
            </a:endParaRPr>
          </a:p>
        </p:txBody>
      </p:sp>
      <p:sp>
        <p:nvSpPr>
          <p:cNvPr id="12291" name="Rectangle 3"/>
          <p:cNvSpPr>
            <a:spLocks noGrp="1" noChangeArrowheads="1"/>
          </p:cNvSpPr>
          <p:nvPr>
            <p:ph type="body" idx="1"/>
          </p:nvPr>
        </p:nvSpPr>
        <p:spPr>
          <a:xfrm>
            <a:off x="457200" y="2286000"/>
            <a:ext cx="8229600" cy="3840163"/>
          </a:xfrm>
        </p:spPr>
        <p:txBody>
          <a:bodyPr/>
          <a:lstStyle/>
          <a:p>
            <a:pPr>
              <a:lnSpc>
                <a:spcPct val="90000"/>
              </a:lnSpc>
            </a:pPr>
            <a:r>
              <a:rPr lang="en-US" i="1">
                <a:latin typeface="Times New Roman" pitchFamily="18" charset="0"/>
              </a:rPr>
              <a:t>And shall say unto them, Hear, O Israel, ye approach this day unto battle against your enemies: let not your hearts faint, fear not, and do not tremble, neither be ye terrified because of them; </a:t>
            </a:r>
          </a:p>
          <a:p>
            <a:pPr>
              <a:lnSpc>
                <a:spcPct val="90000"/>
              </a:lnSpc>
            </a:pPr>
            <a:r>
              <a:rPr lang="en-US" i="1">
                <a:latin typeface="Times New Roman" pitchFamily="18" charset="0"/>
              </a:rPr>
              <a:t>For the LORD your God [is] he that goeth with you, to fight for you against your enemies, to save you.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sz="2800" i="1" dirty="0" smtClean="0">
                <a:latin typeface="Times New Roman" pitchFamily="18" charset="0"/>
              </a:rPr>
              <a:t>Joshua </a:t>
            </a:r>
            <a:r>
              <a:rPr lang="en-US" sz="2800" i="1" dirty="0">
                <a:latin typeface="Times New Roman" pitchFamily="18" charset="0"/>
              </a:rPr>
              <a:t>23.8-13</a:t>
            </a:r>
            <a:endParaRPr lang="en-US" i="1" dirty="0">
              <a:latin typeface="Times New Roman" pitchFamily="18" charset="0"/>
            </a:endParaRPr>
          </a:p>
        </p:txBody>
      </p:sp>
      <p:sp>
        <p:nvSpPr>
          <p:cNvPr id="13315" name="Rectangle 3"/>
          <p:cNvSpPr>
            <a:spLocks noGrp="1" noChangeArrowheads="1"/>
          </p:cNvSpPr>
          <p:nvPr>
            <p:ph type="body" idx="1"/>
          </p:nvPr>
        </p:nvSpPr>
        <p:spPr>
          <a:xfrm>
            <a:off x="457200" y="1600200"/>
            <a:ext cx="8229600" cy="4876800"/>
          </a:xfrm>
        </p:spPr>
        <p:txBody>
          <a:bodyPr/>
          <a:lstStyle/>
          <a:p>
            <a:pPr>
              <a:lnSpc>
                <a:spcPct val="80000"/>
              </a:lnSpc>
            </a:pPr>
            <a:r>
              <a:rPr lang="en-US" sz="2200" i="1">
                <a:latin typeface="Times New Roman" pitchFamily="18" charset="0"/>
              </a:rPr>
              <a:t>But cleave unto the LORD your God, as ye have done unto this day. </a:t>
            </a:r>
          </a:p>
          <a:p>
            <a:pPr>
              <a:lnSpc>
                <a:spcPct val="80000"/>
              </a:lnSpc>
            </a:pPr>
            <a:r>
              <a:rPr lang="en-US" sz="2200" i="1">
                <a:latin typeface="Times New Roman" pitchFamily="18" charset="0"/>
              </a:rPr>
              <a:t>For the LORD hath driven out from before you great nations and strong: but [as for] you, no man hath been able to stand before you unto this day. </a:t>
            </a:r>
          </a:p>
          <a:p>
            <a:pPr>
              <a:lnSpc>
                <a:spcPct val="80000"/>
              </a:lnSpc>
            </a:pPr>
            <a:r>
              <a:rPr lang="en-US" sz="2200" i="1">
                <a:latin typeface="Times New Roman" pitchFamily="18" charset="0"/>
              </a:rPr>
              <a:t>One man of you shall chase a thousand: for the LORD your God, he [it is] that fighteth for you, as he hath promised you. </a:t>
            </a:r>
          </a:p>
          <a:p>
            <a:pPr>
              <a:lnSpc>
                <a:spcPct val="80000"/>
              </a:lnSpc>
            </a:pPr>
            <a:r>
              <a:rPr lang="en-US" sz="2200" i="1">
                <a:latin typeface="Times New Roman" pitchFamily="18" charset="0"/>
              </a:rPr>
              <a:t>Take good heed therefore unto yourselves, that ye love the LORD your God. </a:t>
            </a:r>
          </a:p>
          <a:p>
            <a:pPr>
              <a:lnSpc>
                <a:spcPct val="80000"/>
              </a:lnSpc>
            </a:pPr>
            <a:r>
              <a:rPr lang="en-US" sz="2200" i="1">
                <a:latin typeface="Times New Roman" pitchFamily="18" charset="0"/>
              </a:rPr>
              <a:t>Else if ye do in any wise go back, and cleave unto the remnant of these nations, [even] these that remain among you, and shall make marriages with them, and go in unto them, and they to you: </a:t>
            </a:r>
          </a:p>
          <a:p>
            <a:pPr>
              <a:lnSpc>
                <a:spcPct val="80000"/>
              </a:lnSpc>
            </a:pPr>
            <a:r>
              <a:rPr lang="en-US" sz="2200" i="1">
                <a:latin typeface="Times New Roman" pitchFamily="18" charset="0"/>
              </a:rPr>
              <a:t>Know for a certainty that the LORD your God will no more drive out [any of] these nations from before you; but they shall be snares and traps unto you, and scourges in your sides, and thorns in your eyes, until ye perish from off this good land which the LORD your God hath given you.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sz="2800" i="1" dirty="0" smtClean="0">
                <a:latin typeface="Times New Roman" pitchFamily="18" charset="0"/>
              </a:rPr>
              <a:t>I </a:t>
            </a:r>
            <a:r>
              <a:rPr lang="en-US" sz="2800" i="1" dirty="0">
                <a:latin typeface="Times New Roman" pitchFamily="18" charset="0"/>
              </a:rPr>
              <a:t>Samuel 17.47</a:t>
            </a:r>
            <a:endParaRPr lang="en-US" i="1" dirty="0">
              <a:latin typeface="Times New Roman" pitchFamily="18" charset="0"/>
            </a:endParaRPr>
          </a:p>
        </p:txBody>
      </p:sp>
      <p:sp>
        <p:nvSpPr>
          <p:cNvPr id="20483" name="Rectangle 3"/>
          <p:cNvSpPr>
            <a:spLocks noGrp="1" noChangeArrowheads="1"/>
          </p:cNvSpPr>
          <p:nvPr>
            <p:ph type="body" idx="1"/>
          </p:nvPr>
        </p:nvSpPr>
        <p:spPr>
          <a:xfrm>
            <a:off x="457200" y="2514600"/>
            <a:ext cx="8229600" cy="3611563"/>
          </a:xfrm>
        </p:spPr>
        <p:txBody>
          <a:bodyPr/>
          <a:lstStyle/>
          <a:p>
            <a:r>
              <a:rPr lang="en-US" i="1">
                <a:latin typeface="Times New Roman" pitchFamily="18" charset="0"/>
              </a:rPr>
              <a:t>And all this assembly shall know that the LORD saveth not with sword and spear: for the battle [is] the LORD'S, and he will give you into our hands.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II Samuel 5.22-24</a:t>
            </a:r>
            <a:endParaRPr lang="en-US" i="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2700" dirty="0" smtClean="0">
                <a:latin typeface="Times New Roman" pitchFamily="18" charset="0"/>
                <a:cs typeface="Times New Roman" pitchFamily="18" charset="0"/>
              </a:rPr>
              <a:t>And </a:t>
            </a:r>
            <a:r>
              <a:rPr lang="en-US" sz="2700" dirty="0">
                <a:latin typeface="Times New Roman" pitchFamily="18" charset="0"/>
                <a:cs typeface="Times New Roman" pitchFamily="18" charset="0"/>
              </a:rPr>
              <a:t>the Philistines came up yet again, and spread themselves in the valley of </a:t>
            </a:r>
            <a:r>
              <a:rPr lang="en-US" sz="2700" dirty="0" err="1">
                <a:latin typeface="Times New Roman" pitchFamily="18" charset="0"/>
                <a:cs typeface="Times New Roman" pitchFamily="18" charset="0"/>
              </a:rPr>
              <a:t>Rephaim</a:t>
            </a:r>
            <a:r>
              <a:rPr lang="en-US" sz="2700" dirty="0">
                <a:latin typeface="Times New Roman" pitchFamily="18" charset="0"/>
                <a:cs typeface="Times New Roman" pitchFamily="18" charset="0"/>
              </a:rPr>
              <a:t>. </a:t>
            </a:r>
          </a:p>
          <a:p>
            <a:r>
              <a:rPr lang="en-US" sz="2700" dirty="0" smtClean="0">
                <a:latin typeface="Times New Roman" pitchFamily="18" charset="0"/>
                <a:cs typeface="Times New Roman" pitchFamily="18" charset="0"/>
              </a:rPr>
              <a:t>And </a:t>
            </a:r>
            <a:r>
              <a:rPr lang="en-US" sz="2700" dirty="0">
                <a:latin typeface="Times New Roman" pitchFamily="18" charset="0"/>
                <a:cs typeface="Times New Roman" pitchFamily="18" charset="0"/>
              </a:rPr>
              <a:t>when David enquired of the LORD, he said, Thou shalt not go up; </a:t>
            </a:r>
            <a:r>
              <a:rPr lang="en-US" sz="2700" i="1" dirty="0">
                <a:latin typeface="Times New Roman" pitchFamily="18" charset="0"/>
                <a:cs typeface="Times New Roman" pitchFamily="18" charset="0"/>
              </a:rPr>
              <a:t>[but]</a:t>
            </a:r>
            <a:r>
              <a:rPr lang="en-US" sz="2700" dirty="0">
                <a:latin typeface="Times New Roman" pitchFamily="18" charset="0"/>
                <a:cs typeface="Times New Roman" pitchFamily="18" charset="0"/>
              </a:rPr>
              <a:t> fetch a compass behind them, and come upon them over against the mulberry trees. </a:t>
            </a:r>
          </a:p>
          <a:p>
            <a:r>
              <a:rPr lang="en-US" sz="2700" dirty="0" smtClean="0">
                <a:latin typeface="Times New Roman" pitchFamily="18" charset="0"/>
                <a:cs typeface="Times New Roman" pitchFamily="18" charset="0"/>
              </a:rPr>
              <a:t>And </a:t>
            </a:r>
            <a:r>
              <a:rPr lang="en-US" sz="2700" dirty="0">
                <a:latin typeface="Times New Roman" pitchFamily="18" charset="0"/>
                <a:cs typeface="Times New Roman" pitchFamily="18" charset="0"/>
              </a:rPr>
              <a:t>let it be, when thou </a:t>
            </a:r>
            <a:r>
              <a:rPr lang="en-US" sz="2700" dirty="0" err="1">
                <a:latin typeface="Times New Roman" pitchFamily="18" charset="0"/>
                <a:cs typeface="Times New Roman" pitchFamily="18" charset="0"/>
              </a:rPr>
              <a:t>hearest</a:t>
            </a:r>
            <a:r>
              <a:rPr lang="en-US" sz="2700" dirty="0">
                <a:latin typeface="Times New Roman" pitchFamily="18" charset="0"/>
                <a:cs typeface="Times New Roman" pitchFamily="18" charset="0"/>
              </a:rPr>
              <a:t> the sound of a going in the tops of the mulberry trees, that then thou shalt bestir thyself: for then shall the LORD go out before thee, to smite the host of the Philistines. </a:t>
            </a:r>
          </a:p>
        </p:txBody>
      </p:sp>
    </p:spTree>
    <p:extLst>
      <p:ext uri="{BB962C8B-B14F-4D97-AF65-F5344CB8AC3E}">
        <p14:creationId xmlns:p14="http://schemas.microsoft.com/office/powerpoint/2010/main" val="26688072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II Kings 6.15-17</a:t>
            </a:r>
            <a:endParaRPr lang="en-US" i="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2600" dirty="0" smtClean="0">
                <a:latin typeface="Times New Roman" pitchFamily="18" charset="0"/>
                <a:cs typeface="Times New Roman" pitchFamily="18" charset="0"/>
              </a:rPr>
              <a:t>And </a:t>
            </a:r>
            <a:r>
              <a:rPr lang="en-US" sz="2600" dirty="0">
                <a:latin typeface="Times New Roman" pitchFamily="18" charset="0"/>
                <a:cs typeface="Times New Roman" pitchFamily="18" charset="0"/>
              </a:rPr>
              <a:t>when the servant of the man of God was risen early, and gone forth, behold, an host compassed the city both with horses and chariots. And his servant said unto him, Alas, my master! how shall we do? </a:t>
            </a:r>
          </a:p>
          <a:p>
            <a:r>
              <a:rPr lang="en-US" sz="2600" dirty="0" smtClean="0">
                <a:latin typeface="Times New Roman" pitchFamily="18" charset="0"/>
                <a:cs typeface="Times New Roman" pitchFamily="18" charset="0"/>
              </a:rPr>
              <a:t>And </a:t>
            </a:r>
            <a:r>
              <a:rPr lang="en-US" sz="2600" dirty="0">
                <a:latin typeface="Times New Roman" pitchFamily="18" charset="0"/>
                <a:cs typeface="Times New Roman" pitchFamily="18" charset="0"/>
              </a:rPr>
              <a:t>he answered, Fear not: for they that </a:t>
            </a:r>
            <a:r>
              <a:rPr lang="en-US" sz="2600" i="1" dirty="0">
                <a:latin typeface="Times New Roman" pitchFamily="18" charset="0"/>
                <a:cs typeface="Times New Roman" pitchFamily="18" charset="0"/>
              </a:rPr>
              <a:t>[be]</a:t>
            </a:r>
            <a:r>
              <a:rPr lang="en-US" sz="2600" dirty="0">
                <a:latin typeface="Times New Roman" pitchFamily="18" charset="0"/>
                <a:cs typeface="Times New Roman" pitchFamily="18" charset="0"/>
              </a:rPr>
              <a:t> with us </a:t>
            </a:r>
            <a:r>
              <a:rPr lang="en-US" sz="2600" i="1" dirty="0">
                <a:latin typeface="Times New Roman" pitchFamily="18" charset="0"/>
                <a:cs typeface="Times New Roman" pitchFamily="18" charset="0"/>
              </a:rPr>
              <a:t>[are]</a:t>
            </a:r>
            <a:r>
              <a:rPr lang="en-US" sz="2600" dirty="0">
                <a:latin typeface="Times New Roman" pitchFamily="18" charset="0"/>
                <a:cs typeface="Times New Roman" pitchFamily="18" charset="0"/>
              </a:rPr>
              <a:t> more than they that </a:t>
            </a:r>
            <a:r>
              <a:rPr lang="en-US" sz="2600" i="1" dirty="0">
                <a:latin typeface="Times New Roman" pitchFamily="18" charset="0"/>
                <a:cs typeface="Times New Roman" pitchFamily="18" charset="0"/>
              </a:rPr>
              <a:t>[be]</a:t>
            </a:r>
            <a:r>
              <a:rPr lang="en-US" sz="2600" dirty="0">
                <a:latin typeface="Times New Roman" pitchFamily="18" charset="0"/>
                <a:cs typeface="Times New Roman" pitchFamily="18" charset="0"/>
              </a:rPr>
              <a:t> with them. </a:t>
            </a:r>
          </a:p>
          <a:p>
            <a:r>
              <a:rPr lang="en-US" sz="2600" dirty="0" smtClean="0">
                <a:latin typeface="Times New Roman" pitchFamily="18" charset="0"/>
                <a:cs typeface="Times New Roman" pitchFamily="18" charset="0"/>
              </a:rPr>
              <a:t>And </a:t>
            </a:r>
            <a:r>
              <a:rPr lang="en-US" sz="2600" dirty="0">
                <a:latin typeface="Times New Roman" pitchFamily="18" charset="0"/>
                <a:cs typeface="Times New Roman" pitchFamily="18" charset="0"/>
              </a:rPr>
              <a:t>Elisha prayed, and said, LORD, I pray thee, open his eyes, that he may see. And the LORD opened the eyes of the young man; and he saw: and, behold, the mountain </a:t>
            </a:r>
            <a:r>
              <a:rPr lang="en-US" sz="2600" i="1" dirty="0">
                <a:latin typeface="Times New Roman" pitchFamily="18" charset="0"/>
                <a:cs typeface="Times New Roman" pitchFamily="18" charset="0"/>
              </a:rPr>
              <a:t>[was]</a:t>
            </a:r>
            <a:r>
              <a:rPr lang="en-US" sz="2600" dirty="0">
                <a:latin typeface="Times New Roman" pitchFamily="18" charset="0"/>
                <a:cs typeface="Times New Roman" pitchFamily="18" charset="0"/>
              </a:rPr>
              <a:t> full of horses and chariots of fire round about Elisha. </a:t>
            </a:r>
          </a:p>
        </p:txBody>
      </p:sp>
    </p:spTree>
    <p:extLst>
      <p:ext uri="{BB962C8B-B14F-4D97-AF65-F5344CB8AC3E}">
        <p14:creationId xmlns:p14="http://schemas.microsoft.com/office/powerpoint/2010/main" val="39096339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sz="2800" i="1" dirty="0" smtClean="0">
                <a:latin typeface="Times New Roman" pitchFamily="18" charset="0"/>
              </a:rPr>
              <a:t>II </a:t>
            </a:r>
            <a:r>
              <a:rPr lang="en-US" sz="2800" i="1" dirty="0">
                <a:latin typeface="Times New Roman" pitchFamily="18" charset="0"/>
              </a:rPr>
              <a:t>Chronicles 20.15</a:t>
            </a:r>
            <a:endParaRPr lang="en-US" i="1" dirty="0">
              <a:latin typeface="Times New Roman" pitchFamily="18" charset="0"/>
            </a:endParaRPr>
          </a:p>
        </p:txBody>
      </p:sp>
      <p:sp>
        <p:nvSpPr>
          <p:cNvPr id="14339" name="Rectangle 3"/>
          <p:cNvSpPr>
            <a:spLocks noGrp="1" noChangeArrowheads="1"/>
          </p:cNvSpPr>
          <p:nvPr>
            <p:ph type="body" idx="1"/>
          </p:nvPr>
        </p:nvSpPr>
        <p:spPr>
          <a:xfrm>
            <a:off x="457200" y="2209800"/>
            <a:ext cx="8229600" cy="3916363"/>
          </a:xfrm>
        </p:spPr>
        <p:txBody>
          <a:bodyPr/>
          <a:lstStyle/>
          <a:p>
            <a:r>
              <a:rPr lang="en-US" i="1">
                <a:latin typeface="Times New Roman" pitchFamily="18" charset="0"/>
              </a:rPr>
              <a:t>And he said, Hearken ye, all Judah, and ye inhabitants of Jerusalem, and thou king Jehoshaphat, Thus saith the LORD unto you, Be not afraid nor dismayed by reason of this great multitude; for the battle [is]</a:t>
            </a:r>
            <a:r>
              <a:rPr lang="en-US">
                <a:latin typeface="Times New Roman" pitchFamily="18" charset="0"/>
              </a:rPr>
              <a:t> not yours, but God's.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sz="2800" i="1" dirty="0" smtClean="0">
                <a:latin typeface="Times New Roman" pitchFamily="18" charset="0"/>
              </a:rPr>
              <a:t>II </a:t>
            </a:r>
            <a:r>
              <a:rPr lang="en-US" sz="2800" i="1" dirty="0">
                <a:latin typeface="Times New Roman" pitchFamily="18" charset="0"/>
              </a:rPr>
              <a:t>Chronicles 20.17-19</a:t>
            </a:r>
            <a:endParaRPr lang="en-US" i="1" dirty="0">
              <a:latin typeface="Times New Roman" pitchFamily="18" charset="0"/>
            </a:endParaRPr>
          </a:p>
        </p:txBody>
      </p:sp>
      <p:sp>
        <p:nvSpPr>
          <p:cNvPr id="15363" name="Rectangle 3"/>
          <p:cNvSpPr>
            <a:spLocks noGrp="1" noChangeArrowheads="1"/>
          </p:cNvSpPr>
          <p:nvPr>
            <p:ph type="body" idx="1"/>
          </p:nvPr>
        </p:nvSpPr>
        <p:spPr/>
        <p:txBody>
          <a:bodyPr/>
          <a:lstStyle/>
          <a:p>
            <a:pPr>
              <a:lnSpc>
                <a:spcPct val="80000"/>
              </a:lnSpc>
            </a:pPr>
            <a:r>
              <a:rPr lang="en-US" sz="2800" i="1">
                <a:latin typeface="Times New Roman" pitchFamily="18" charset="0"/>
              </a:rPr>
              <a:t>Ye shall not [need] to fight in this [battle]: set yourselves, stand ye [still], and see the salvation of the LORD with you, O Judah and Jerusalem: fear not, nor be dismayed; to morrow go out against them: for the LORD [will be] with you. </a:t>
            </a:r>
          </a:p>
          <a:p>
            <a:pPr>
              <a:lnSpc>
                <a:spcPct val="80000"/>
              </a:lnSpc>
            </a:pPr>
            <a:r>
              <a:rPr lang="en-US" sz="2800" i="1">
                <a:latin typeface="Times New Roman" pitchFamily="18" charset="0"/>
              </a:rPr>
              <a:t>And Jehoshaphat bowed his head with [his] face to the ground: and all Judah and the inhabitants of Jerusalem fell before the LORD, worshipping the LORD. </a:t>
            </a:r>
          </a:p>
          <a:p>
            <a:pPr>
              <a:lnSpc>
                <a:spcPct val="80000"/>
              </a:lnSpc>
            </a:pPr>
            <a:r>
              <a:rPr lang="en-US" sz="2800" i="1">
                <a:latin typeface="Times New Roman" pitchFamily="18" charset="0"/>
              </a:rPr>
              <a:t>And the Levites, of the children of the Kohathites, and of the children of the Korhites, stood up to praise the LORD God of Israel with a loud voice on high.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2738438" y="990601"/>
            <a:ext cx="6253162" cy="1447799"/>
          </a:xfrm>
        </p:spPr>
        <p:txBody>
          <a:bodyPr/>
          <a:lstStyle/>
          <a:p>
            <a:r>
              <a:rPr lang="en-US" sz="5400" b="1" dirty="0">
                <a:solidFill>
                  <a:schemeClr val="tx1"/>
                </a:solidFill>
                <a:latin typeface="Baskerville Old Face" pitchFamily="18" charset="0"/>
                <a:cs typeface="Calibri" pitchFamily="34" charset="0"/>
              </a:rPr>
              <a:t>Mighty in the Word</a:t>
            </a:r>
            <a:endParaRPr lang="en-US" sz="5400" dirty="0">
              <a:latin typeface="Baskerville Old Face" pitchFamily="18" charset="0"/>
            </a:endParaRPr>
          </a:p>
        </p:txBody>
      </p:sp>
      <p:sp>
        <p:nvSpPr>
          <p:cNvPr id="3" name="Subtitle 2"/>
          <p:cNvSpPr>
            <a:spLocks noGrp="1"/>
          </p:cNvSpPr>
          <p:nvPr>
            <p:ph type="subTitle" sz="quarter" idx="1"/>
          </p:nvPr>
        </p:nvSpPr>
        <p:spPr>
          <a:xfrm rot="21005937">
            <a:off x="1398110" y="3550648"/>
            <a:ext cx="7543800" cy="2702057"/>
          </a:xfrm>
        </p:spPr>
        <p:txBody>
          <a:bodyPr/>
          <a:lstStyle/>
          <a:p>
            <a:pPr algn="r"/>
            <a:r>
              <a:rPr lang="en-US" i="1" dirty="0" smtClean="0">
                <a:latin typeface="Times New Roman" pitchFamily="18" charset="0"/>
                <a:cs typeface="Times New Roman" pitchFamily="18" charset="0"/>
              </a:rPr>
              <a:t>Mrs. Bettie Lowery, M.R.E., Deaconess, Bible Teacher</a:t>
            </a:r>
          </a:p>
          <a:p>
            <a:pPr algn="r"/>
            <a:r>
              <a:rPr lang="en-US" i="1" dirty="0" smtClean="0">
                <a:latin typeface="Times New Roman" pitchFamily="18" charset="0"/>
                <a:cs typeface="Times New Roman" pitchFamily="18" charset="0"/>
              </a:rPr>
              <a:t>The </a:t>
            </a:r>
            <a:r>
              <a:rPr lang="en-US" i="1" dirty="0">
                <a:latin typeface="Times New Roman" pitchFamily="18" charset="0"/>
                <a:cs typeface="Times New Roman" pitchFamily="18" charset="0"/>
              </a:rPr>
              <a:t>Rev. </a:t>
            </a:r>
            <a:r>
              <a:rPr lang="en-US" i="1" dirty="0" smtClean="0">
                <a:latin typeface="Times New Roman" pitchFamily="18" charset="0"/>
                <a:cs typeface="Times New Roman" pitchFamily="18" charset="0"/>
              </a:rPr>
              <a:t>Mrs. Dr</a:t>
            </a:r>
            <a:r>
              <a:rPr lang="en-US" i="1" dirty="0">
                <a:latin typeface="Times New Roman" pitchFamily="18" charset="0"/>
                <a:cs typeface="Times New Roman" pitchFamily="18" charset="0"/>
              </a:rPr>
              <a:t>. </a:t>
            </a:r>
            <a:r>
              <a:rPr lang="en-US" i="1" dirty="0" smtClean="0">
                <a:latin typeface="Times New Roman" pitchFamily="18" charset="0"/>
                <a:cs typeface="Times New Roman" pitchFamily="18" charset="0"/>
              </a:rPr>
              <a:t>Carolyn Cole</a:t>
            </a:r>
          </a:p>
          <a:p>
            <a:pPr algn="r"/>
            <a:endParaRPr lang="en-US" i="1" dirty="0">
              <a:latin typeface="Times New Roman" pitchFamily="18" charset="0"/>
              <a:cs typeface="Times New Roman" pitchFamily="18" charset="0"/>
            </a:endParaRPr>
          </a:p>
          <a:p>
            <a:pPr algn="r"/>
            <a:r>
              <a:rPr lang="en-US" sz="1800" dirty="0">
                <a:latin typeface="Times New Roman" pitchFamily="18" charset="0"/>
                <a:cs typeface="Times New Roman" pitchFamily="18" charset="0"/>
              </a:rPr>
              <a:t>© June, 2007</a:t>
            </a:r>
          </a:p>
          <a:p>
            <a:pPr algn="r"/>
            <a:endParaRPr lang="en-US" sz="1800" i="1" dirty="0">
              <a:latin typeface="Times New Roman" pitchFamily="18" charset="0"/>
              <a:cs typeface="Times New Roman" pitchFamily="18" charset="0"/>
            </a:endParaRPr>
          </a:p>
        </p:txBody>
      </p:sp>
    </p:spTree>
    <p:extLst>
      <p:ext uri="{BB962C8B-B14F-4D97-AF65-F5344CB8AC3E}">
        <p14:creationId xmlns:p14="http://schemas.microsoft.com/office/powerpoint/2010/main" val="27324105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sz="2800" i="1" dirty="0" smtClean="0">
                <a:latin typeface="Times New Roman" pitchFamily="18" charset="0"/>
              </a:rPr>
              <a:t>II </a:t>
            </a:r>
            <a:r>
              <a:rPr lang="en-US" sz="2800" i="1" dirty="0">
                <a:latin typeface="Times New Roman" pitchFamily="18" charset="0"/>
              </a:rPr>
              <a:t>Chronicles 20.20-21</a:t>
            </a:r>
            <a:endParaRPr lang="en-US" i="1" dirty="0">
              <a:latin typeface="Times New Roman" pitchFamily="18" charset="0"/>
            </a:endParaRPr>
          </a:p>
        </p:txBody>
      </p:sp>
      <p:sp>
        <p:nvSpPr>
          <p:cNvPr id="16387" name="Rectangle 3"/>
          <p:cNvSpPr>
            <a:spLocks noGrp="1" noChangeArrowheads="1"/>
          </p:cNvSpPr>
          <p:nvPr>
            <p:ph type="body" idx="1"/>
          </p:nvPr>
        </p:nvSpPr>
        <p:spPr/>
        <p:txBody>
          <a:bodyPr/>
          <a:lstStyle/>
          <a:p>
            <a:pPr>
              <a:lnSpc>
                <a:spcPct val="90000"/>
              </a:lnSpc>
            </a:pPr>
            <a:r>
              <a:rPr lang="en-US" sz="2800" i="1">
                <a:latin typeface="Times New Roman" pitchFamily="18" charset="0"/>
              </a:rPr>
              <a:t>And they rose early in the morning, and went forth into the wilderness of Tekoa: and as they went forth, Jehoshaphat stood and said, Hear me, O Judah, and ye inhabitants of Jerusalem; Believe in the LORD your God, so shall ye be established; believe his prophets, so shall ye prosper. </a:t>
            </a:r>
          </a:p>
          <a:p>
            <a:pPr>
              <a:lnSpc>
                <a:spcPct val="90000"/>
              </a:lnSpc>
            </a:pPr>
            <a:r>
              <a:rPr lang="en-US" sz="2800" i="1">
                <a:latin typeface="Times New Roman" pitchFamily="18" charset="0"/>
              </a:rPr>
              <a:t>And when he had consulted with the people, he appointed singers unto the LORD, and that should praise the beauty of holiness, as they went out before the army, and to say, Praise the LORD; for his mercy [endureth]</a:t>
            </a:r>
            <a:r>
              <a:rPr lang="en-US" sz="2800">
                <a:latin typeface="Times New Roman" pitchFamily="18" charset="0"/>
              </a:rPr>
              <a:t> for ever.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sz="2800" i="1" dirty="0" smtClean="0">
                <a:latin typeface="Times New Roman" pitchFamily="18" charset="0"/>
              </a:rPr>
              <a:t>II </a:t>
            </a:r>
            <a:r>
              <a:rPr lang="en-US" sz="2800" i="1" dirty="0">
                <a:latin typeface="Times New Roman" pitchFamily="18" charset="0"/>
              </a:rPr>
              <a:t>Chronicles 20.29</a:t>
            </a:r>
            <a:endParaRPr lang="en-US" i="1" dirty="0">
              <a:latin typeface="Times New Roman" pitchFamily="18" charset="0"/>
            </a:endParaRPr>
          </a:p>
        </p:txBody>
      </p:sp>
      <p:sp>
        <p:nvSpPr>
          <p:cNvPr id="18435" name="Rectangle 3"/>
          <p:cNvSpPr>
            <a:spLocks noGrp="1" noChangeArrowheads="1"/>
          </p:cNvSpPr>
          <p:nvPr>
            <p:ph type="body" idx="1"/>
          </p:nvPr>
        </p:nvSpPr>
        <p:spPr>
          <a:xfrm>
            <a:off x="457200" y="2895600"/>
            <a:ext cx="8229600" cy="3230563"/>
          </a:xfrm>
        </p:spPr>
        <p:txBody>
          <a:bodyPr/>
          <a:lstStyle/>
          <a:p>
            <a:r>
              <a:rPr lang="en-US" i="1">
                <a:latin typeface="Times New Roman" pitchFamily="18" charset="0"/>
              </a:rPr>
              <a:t>And the fear of God was on all the kingdoms of [those] countries, when they had heard that the LORD fought against the enemies of Israel.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sz="2800" i="1" dirty="0" smtClean="0">
                <a:latin typeface="Times New Roman" pitchFamily="18" charset="0"/>
              </a:rPr>
              <a:t>Nehemiah </a:t>
            </a:r>
            <a:r>
              <a:rPr lang="en-US" sz="2800" i="1" dirty="0">
                <a:latin typeface="Times New Roman" pitchFamily="18" charset="0"/>
              </a:rPr>
              <a:t>4.20-21</a:t>
            </a:r>
            <a:endParaRPr lang="en-US" i="1" dirty="0">
              <a:latin typeface="Times New Roman" pitchFamily="18" charset="0"/>
            </a:endParaRPr>
          </a:p>
        </p:txBody>
      </p:sp>
      <p:sp>
        <p:nvSpPr>
          <p:cNvPr id="8195" name="Rectangle 3"/>
          <p:cNvSpPr>
            <a:spLocks noGrp="1" noChangeArrowheads="1"/>
          </p:cNvSpPr>
          <p:nvPr>
            <p:ph type="body" idx="1"/>
          </p:nvPr>
        </p:nvSpPr>
        <p:spPr>
          <a:xfrm>
            <a:off x="381000" y="2209800"/>
            <a:ext cx="8229600" cy="3459163"/>
          </a:xfrm>
        </p:spPr>
        <p:txBody>
          <a:bodyPr/>
          <a:lstStyle/>
          <a:p>
            <a:r>
              <a:rPr lang="en-US" i="1">
                <a:latin typeface="Times New Roman" pitchFamily="18" charset="0"/>
              </a:rPr>
              <a:t>In what place [therefore] ye hear the sound of the trumpet, resort ye thither unto us: our God shall fight for us. </a:t>
            </a:r>
          </a:p>
          <a:p>
            <a:r>
              <a:rPr lang="en-US" i="1">
                <a:latin typeface="Times New Roman" pitchFamily="18" charset="0"/>
              </a:rPr>
              <a:t>So we laboured in the work: and half of them held the spears from the rising of the morning till the stars appeared.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latin typeface="Times New Roman" pitchFamily="18" charset="0"/>
              </a:rPr>
              <a:t>Moses’ Forty </a:t>
            </a:r>
            <a:r>
              <a:rPr lang="en-US" i="1" dirty="0" smtClean="0">
                <a:latin typeface="Times New Roman" pitchFamily="18" charset="0"/>
              </a:rPr>
              <a:t>Years </a:t>
            </a:r>
            <a:r>
              <a:rPr lang="en-US" i="1" dirty="0">
                <a:latin typeface="Times New Roman" pitchFamily="18" charset="0"/>
              </a:rPr>
              <a:t/>
            </a:r>
            <a:br>
              <a:rPr lang="en-US" i="1" dirty="0">
                <a:latin typeface="Times New Roman" pitchFamily="18" charset="0"/>
              </a:rPr>
            </a:br>
            <a:r>
              <a:rPr lang="en-US" i="1" dirty="0" smtClean="0">
                <a:latin typeface="Times New Roman" pitchFamily="18" charset="0"/>
              </a:rPr>
              <a:t>Time Alone with the Lord God</a:t>
            </a:r>
            <a:endParaRPr lang="en-US" dirty="0"/>
          </a:p>
        </p:txBody>
      </p:sp>
      <p:sp>
        <p:nvSpPr>
          <p:cNvPr id="3" name="Content Placeholder 2"/>
          <p:cNvSpPr>
            <a:spLocks noGrp="1"/>
          </p:cNvSpPr>
          <p:nvPr>
            <p:ph idx="1"/>
          </p:nvPr>
        </p:nvSpPr>
        <p:spPr>
          <a:xfrm>
            <a:off x="1219200" y="2590800"/>
            <a:ext cx="7714488" cy="3657600"/>
          </a:xfrm>
        </p:spPr>
        <p:txBody>
          <a:bodyPr/>
          <a:lstStyle/>
          <a:p>
            <a:pPr lvl="1"/>
            <a:r>
              <a:rPr lang="en-US" i="1" dirty="0" smtClean="0">
                <a:latin typeface="Times New Roman" pitchFamily="18" charset="0"/>
              </a:rPr>
              <a:t>Preparation of a Vessel to be used by the Lord</a:t>
            </a:r>
          </a:p>
          <a:p>
            <a:pPr lvl="2"/>
            <a:r>
              <a:rPr lang="en-US" i="1" dirty="0" smtClean="0">
                <a:latin typeface="Times New Roman" pitchFamily="18" charset="0"/>
              </a:rPr>
              <a:t>He was made pliable in the desert</a:t>
            </a:r>
          </a:p>
          <a:p>
            <a:pPr lvl="2"/>
            <a:r>
              <a:rPr lang="en-US" i="1" dirty="0" smtClean="0">
                <a:latin typeface="Times New Roman" pitchFamily="18" charset="0"/>
              </a:rPr>
              <a:t>His hearing was tuned to the Lord</a:t>
            </a:r>
          </a:p>
          <a:p>
            <a:pPr lvl="2"/>
            <a:r>
              <a:rPr lang="en-US" i="1" dirty="0" smtClean="0">
                <a:latin typeface="Times New Roman" pitchFamily="18" charset="0"/>
              </a:rPr>
              <a:t>His heart was turned towards the Lord</a:t>
            </a:r>
          </a:p>
          <a:p>
            <a:pPr lvl="2"/>
            <a:r>
              <a:rPr lang="en-US" i="1" dirty="0" smtClean="0">
                <a:latin typeface="Times New Roman" pitchFamily="18" charset="0"/>
              </a:rPr>
              <a:t>He heard his calling in the desert</a:t>
            </a:r>
          </a:p>
          <a:p>
            <a:pPr lvl="2"/>
            <a:r>
              <a:rPr lang="en-US" i="1" dirty="0" smtClean="0">
                <a:latin typeface="Times New Roman" pitchFamily="18" charset="0"/>
              </a:rPr>
              <a:t>He received strength for the journey ahead</a:t>
            </a:r>
          </a:p>
          <a:p>
            <a:pPr lvl="2"/>
            <a:r>
              <a:rPr lang="en-US" i="1" dirty="0" smtClean="0">
                <a:latin typeface="Times New Roman" pitchFamily="18" charset="0"/>
              </a:rPr>
              <a:t>He heard God’s direction for leading others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i="1" dirty="0" smtClean="0">
                <a:latin typeface="Times New Roman" pitchFamily="18" charset="0"/>
              </a:rPr>
              <a:t>Exodus 2.13-15</a:t>
            </a:r>
            <a:endParaRPr lang="en-US" dirty="0"/>
          </a:p>
        </p:txBody>
      </p:sp>
      <p:sp>
        <p:nvSpPr>
          <p:cNvPr id="3" name="Content Placeholder 2"/>
          <p:cNvSpPr>
            <a:spLocks noGrp="1"/>
          </p:cNvSpPr>
          <p:nvPr>
            <p:ph idx="1"/>
          </p:nvPr>
        </p:nvSpPr>
        <p:spPr/>
        <p:txBody>
          <a:bodyPr/>
          <a:lstStyle/>
          <a:p>
            <a:r>
              <a:rPr lang="en-US" sz="2400" i="1" dirty="0" smtClean="0">
                <a:latin typeface="Times New Roman" pitchFamily="18" charset="0"/>
                <a:cs typeface="Times New Roman" pitchFamily="18" charset="0"/>
              </a:rPr>
              <a:t>And when he went out the second day, behold, two men of the Hebrews strove together: and he said to him that did the wrong, Wherefore </a:t>
            </a:r>
            <a:r>
              <a:rPr lang="en-US" sz="2400" i="1" dirty="0" err="1" smtClean="0">
                <a:latin typeface="Times New Roman" pitchFamily="18" charset="0"/>
                <a:cs typeface="Times New Roman" pitchFamily="18" charset="0"/>
              </a:rPr>
              <a:t>smitest</a:t>
            </a:r>
            <a:r>
              <a:rPr lang="en-US" sz="2400" i="1" dirty="0" smtClean="0">
                <a:latin typeface="Times New Roman" pitchFamily="18" charset="0"/>
                <a:cs typeface="Times New Roman" pitchFamily="18" charset="0"/>
              </a:rPr>
              <a:t> thou thy fellow? </a:t>
            </a:r>
          </a:p>
          <a:p>
            <a:r>
              <a:rPr lang="en-US" sz="2400" i="1" dirty="0" smtClean="0">
                <a:latin typeface="Times New Roman" pitchFamily="18" charset="0"/>
                <a:cs typeface="Times New Roman" pitchFamily="18" charset="0"/>
              </a:rPr>
              <a:t>And he said, Who made thee a prince and a judge over us? </a:t>
            </a:r>
            <a:r>
              <a:rPr lang="en-US" sz="2400" i="1" dirty="0" err="1" smtClean="0">
                <a:latin typeface="Times New Roman" pitchFamily="18" charset="0"/>
                <a:cs typeface="Times New Roman" pitchFamily="18" charset="0"/>
              </a:rPr>
              <a:t>intendest</a:t>
            </a:r>
            <a:r>
              <a:rPr lang="en-US" sz="2400" i="1" dirty="0" smtClean="0">
                <a:latin typeface="Times New Roman" pitchFamily="18" charset="0"/>
                <a:cs typeface="Times New Roman" pitchFamily="18" charset="0"/>
              </a:rPr>
              <a:t> thou to kill me, as thou </a:t>
            </a:r>
            <a:r>
              <a:rPr lang="en-US" sz="2400" i="1" dirty="0" err="1" smtClean="0">
                <a:latin typeface="Times New Roman" pitchFamily="18" charset="0"/>
                <a:cs typeface="Times New Roman" pitchFamily="18" charset="0"/>
              </a:rPr>
              <a:t>killedst</a:t>
            </a:r>
            <a:r>
              <a:rPr lang="en-US" sz="2400" i="1" dirty="0" smtClean="0">
                <a:latin typeface="Times New Roman" pitchFamily="18" charset="0"/>
                <a:cs typeface="Times New Roman" pitchFamily="18" charset="0"/>
              </a:rPr>
              <a:t> the Egyptian? And Moses feared, and said, Surely this thing is known. </a:t>
            </a:r>
          </a:p>
          <a:p>
            <a:r>
              <a:rPr lang="en-US" sz="2400" i="1" dirty="0" smtClean="0">
                <a:latin typeface="Times New Roman" pitchFamily="18" charset="0"/>
                <a:cs typeface="Times New Roman" pitchFamily="18" charset="0"/>
              </a:rPr>
              <a:t>Now when Pharaoh heard this thing, he sought to slay Moses. But Moses fled from the face of Pharaoh, and dwelt in the land of </a:t>
            </a:r>
            <a:r>
              <a:rPr lang="en-US" sz="2400" i="1" dirty="0" err="1" smtClean="0">
                <a:latin typeface="Times New Roman" pitchFamily="18" charset="0"/>
                <a:cs typeface="Times New Roman" pitchFamily="18" charset="0"/>
              </a:rPr>
              <a:t>Midian</a:t>
            </a:r>
            <a:r>
              <a:rPr lang="en-US" sz="2400" i="1" dirty="0" smtClean="0">
                <a:latin typeface="Times New Roman" pitchFamily="18" charset="0"/>
                <a:cs typeface="Times New Roman" pitchFamily="18" charset="0"/>
              </a:rPr>
              <a:t>: and he sat down by a well.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i="1" dirty="0" smtClean="0">
                <a:latin typeface="Times New Roman" pitchFamily="18" charset="0"/>
              </a:rPr>
              <a:t>Exodus 3.1-4</a:t>
            </a:r>
            <a:endParaRPr lang="en-US" sz="2800" dirty="0"/>
          </a:p>
        </p:txBody>
      </p:sp>
      <p:sp>
        <p:nvSpPr>
          <p:cNvPr id="3" name="Content Placeholder 2"/>
          <p:cNvSpPr>
            <a:spLocks noGrp="1"/>
          </p:cNvSpPr>
          <p:nvPr>
            <p:ph idx="1"/>
          </p:nvPr>
        </p:nvSpPr>
        <p:spPr/>
        <p:txBody>
          <a:bodyPr/>
          <a:lstStyle/>
          <a:p>
            <a:r>
              <a:rPr lang="en-US" sz="2400" i="1" dirty="0" smtClean="0">
                <a:latin typeface="Times New Roman" pitchFamily="18" charset="0"/>
                <a:cs typeface="Times New Roman" pitchFamily="18" charset="0"/>
              </a:rPr>
              <a:t>Now Moses kept the flock of </a:t>
            </a:r>
            <a:r>
              <a:rPr lang="en-US" sz="2400" i="1" dirty="0" err="1" smtClean="0">
                <a:latin typeface="Times New Roman" pitchFamily="18" charset="0"/>
                <a:cs typeface="Times New Roman" pitchFamily="18" charset="0"/>
              </a:rPr>
              <a:t>Jethro</a:t>
            </a:r>
            <a:r>
              <a:rPr lang="en-US" sz="2400" i="1" dirty="0" smtClean="0">
                <a:latin typeface="Times New Roman" pitchFamily="18" charset="0"/>
                <a:cs typeface="Times New Roman" pitchFamily="18" charset="0"/>
              </a:rPr>
              <a:t> his father in law, the priest of </a:t>
            </a:r>
            <a:r>
              <a:rPr lang="en-US" sz="2400" i="1" dirty="0" err="1" smtClean="0">
                <a:latin typeface="Times New Roman" pitchFamily="18" charset="0"/>
                <a:cs typeface="Times New Roman" pitchFamily="18" charset="0"/>
              </a:rPr>
              <a:t>Midian</a:t>
            </a:r>
            <a:r>
              <a:rPr lang="en-US" sz="2400" i="1" dirty="0" smtClean="0">
                <a:latin typeface="Times New Roman" pitchFamily="18" charset="0"/>
                <a:cs typeface="Times New Roman" pitchFamily="18" charset="0"/>
              </a:rPr>
              <a:t>: and he led the flock to the backside of the desert, and came to the mountain of God, [even] to </a:t>
            </a:r>
            <a:r>
              <a:rPr lang="en-US" sz="2400" i="1" dirty="0" err="1" smtClean="0">
                <a:latin typeface="Times New Roman" pitchFamily="18" charset="0"/>
                <a:cs typeface="Times New Roman" pitchFamily="18" charset="0"/>
              </a:rPr>
              <a:t>Horeb</a:t>
            </a:r>
            <a:r>
              <a:rPr lang="en-US" sz="2400" i="1" dirty="0" smtClean="0">
                <a:latin typeface="Times New Roman" pitchFamily="18" charset="0"/>
                <a:cs typeface="Times New Roman" pitchFamily="18" charset="0"/>
              </a:rPr>
              <a:t>. </a:t>
            </a:r>
          </a:p>
          <a:p>
            <a:r>
              <a:rPr lang="en-US" sz="2400" i="1" dirty="0" smtClean="0">
                <a:latin typeface="Times New Roman" pitchFamily="18" charset="0"/>
                <a:cs typeface="Times New Roman" pitchFamily="18" charset="0"/>
              </a:rPr>
              <a:t>And the angel of the LORD appeared unto him in a flame of fire out of the midst of a bush: and he looked, and, behold, the bush burned with fire, and the bush [was] not consumed. </a:t>
            </a:r>
          </a:p>
          <a:p>
            <a:r>
              <a:rPr lang="en-US" sz="2400" i="1" dirty="0" smtClean="0">
                <a:latin typeface="Times New Roman" pitchFamily="18" charset="0"/>
                <a:cs typeface="Times New Roman" pitchFamily="18" charset="0"/>
              </a:rPr>
              <a:t>And Moses said, I will now turn aside, and see this great sight, why the bush is not burnt. </a:t>
            </a:r>
          </a:p>
          <a:p>
            <a:r>
              <a:rPr lang="en-US" sz="2400" i="1" dirty="0" smtClean="0">
                <a:latin typeface="Times New Roman" pitchFamily="18" charset="0"/>
                <a:cs typeface="Times New Roman" pitchFamily="18" charset="0"/>
              </a:rPr>
              <a:t>And when the LORD saw that he turned aside to see, God called unto him out of the midst of the bush, and said, Moses, Moses. And he said, Here [am] I.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i="1" dirty="0" smtClean="0">
                <a:latin typeface="Times New Roman" pitchFamily="18" charset="0"/>
              </a:rPr>
              <a:t>Exodus 3.5-6</a:t>
            </a:r>
            <a:endParaRPr lang="en-US" dirty="0"/>
          </a:p>
        </p:txBody>
      </p:sp>
      <p:sp>
        <p:nvSpPr>
          <p:cNvPr id="3" name="Content Placeholder 2"/>
          <p:cNvSpPr>
            <a:spLocks noGrp="1"/>
          </p:cNvSpPr>
          <p:nvPr>
            <p:ph idx="1"/>
          </p:nvPr>
        </p:nvSpPr>
        <p:spPr/>
        <p:txBody>
          <a:bodyPr/>
          <a:lstStyle/>
          <a:p>
            <a:r>
              <a:rPr lang="en-US" i="1" dirty="0" smtClean="0">
                <a:latin typeface="Times New Roman" pitchFamily="18" charset="0"/>
                <a:cs typeface="Times New Roman" pitchFamily="18" charset="0"/>
              </a:rPr>
              <a:t>And he said, Draw not nigh hither: put off thy shoes from off thy feet, for the place whereon thou </a:t>
            </a:r>
            <a:r>
              <a:rPr lang="en-US" i="1" dirty="0" err="1" smtClean="0">
                <a:latin typeface="Times New Roman" pitchFamily="18" charset="0"/>
                <a:cs typeface="Times New Roman" pitchFamily="18" charset="0"/>
              </a:rPr>
              <a:t>standest</a:t>
            </a:r>
            <a:r>
              <a:rPr lang="en-US" i="1" dirty="0" smtClean="0">
                <a:latin typeface="Times New Roman" pitchFamily="18" charset="0"/>
                <a:cs typeface="Times New Roman" pitchFamily="18" charset="0"/>
              </a:rPr>
              <a:t> [is] holy ground. </a:t>
            </a:r>
          </a:p>
          <a:p>
            <a:r>
              <a:rPr lang="en-US" i="1" dirty="0" smtClean="0">
                <a:latin typeface="Times New Roman" pitchFamily="18" charset="0"/>
                <a:cs typeface="Times New Roman" pitchFamily="18" charset="0"/>
              </a:rPr>
              <a:t>Moreover he said, I [am] the God of thy father, the God of Abraham, the God of Isaac, and the God of Jacob. And Moses hid his face; for he was afraid to look upon God.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i="1" dirty="0" smtClean="0">
                <a:latin typeface="Times New Roman" pitchFamily="18" charset="0"/>
              </a:rPr>
              <a:t>Exodus 3.7-10</a:t>
            </a:r>
            <a:endParaRPr lang="en-US" sz="2800" dirty="0"/>
          </a:p>
        </p:txBody>
      </p:sp>
      <p:sp>
        <p:nvSpPr>
          <p:cNvPr id="3" name="Content Placeholder 2"/>
          <p:cNvSpPr>
            <a:spLocks noGrp="1"/>
          </p:cNvSpPr>
          <p:nvPr>
            <p:ph idx="1"/>
          </p:nvPr>
        </p:nvSpPr>
        <p:spPr/>
        <p:txBody>
          <a:bodyPr/>
          <a:lstStyle/>
          <a:p>
            <a:r>
              <a:rPr lang="en-US" sz="2000" i="1" dirty="0" smtClean="0">
                <a:latin typeface="Times New Roman" pitchFamily="18" charset="0"/>
                <a:cs typeface="Times New Roman" pitchFamily="18" charset="0"/>
              </a:rPr>
              <a:t>And the LORD said, I have surely seen the affliction of my people which [are] in Egypt, and have heard their cry by reason of their taskmasters; for I know their sorrows; </a:t>
            </a:r>
          </a:p>
          <a:p>
            <a:r>
              <a:rPr lang="en-US" sz="2000" i="1" dirty="0" smtClean="0">
                <a:latin typeface="Times New Roman" pitchFamily="18" charset="0"/>
                <a:cs typeface="Times New Roman" pitchFamily="18" charset="0"/>
              </a:rPr>
              <a:t>And I am come down to deliver them out of the hand of the Egyptians, and to bring them up out of that land unto a good land and a large, unto a land flowing with milk and honey; unto the place of the Canaanites, and the Hittites, and the Amorites, and the </a:t>
            </a:r>
            <a:r>
              <a:rPr lang="en-US" sz="2000" i="1" dirty="0" err="1" smtClean="0">
                <a:latin typeface="Times New Roman" pitchFamily="18" charset="0"/>
                <a:cs typeface="Times New Roman" pitchFamily="18" charset="0"/>
              </a:rPr>
              <a:t>Perizzites</a:t>
            </a:r>
            <a:r>
              <a:rPr lang="en-US" sz="2000" i="1" dirty="0" smtClean="0">
                <a:latin typeface="Times New Roman" pitchFamily="18" charset="0"/>
                <a:cs typeface="Times New Roman" pitchFamily="18" charset="0"/>
              </a:rPr>
              <a:t>, and the </a:t>
            </a:r>
            <a:r>
              <a:rPr lang="en-US" sz="2000" i="1" dirty="0" err="1" smtClean="0">
                <a:latin typeface="Times New Roman" pitchFamily="18" charset="0"/>
                <a:cs typeface="Times New Roman" pitchFamily="18" charset="0"/>
              </a:rPr>
              <a:t>Hivites</a:t>
            </a:r>
            <a:r>
              <a:rPr lang="en-US" sz="2000" i="1" dirty="0" smtClean="0">
                <a:latin typeface="Times New Roman" pitchFamily="18" charset="0"/>
                <a:cs typeface="Times New Roman" pitchFamily="18" charset="0"/>
              </a:rPr>
              <a:t>, and the </a:t>
            </a:r>
            <a:r>
              <a:rPr lang="en-US" sz="2000" i="1" dirty="0" err="1" smtClean="0">
                <a:latin typeface="Times New Roman" pitchFamily="18" charset="0"/>
                <a:cs typeface="Times New Roman" pitchFamily="18" charset="0"/>
              </a:rPr>
              <a:t>Jebusites</a:t>
            </a:r>
            <a:r>
              <a:rPr lang="en-US" sz="2000" i="1" dirty="0" smtClean="0">
                <a:latin typeface="Times New Roman" pitchFamily="18" charset="0"/>
                <a:cs typeface="Times New Roman" pitchFamily="18" charset="0"/>
              </a:rPr>
              <a:t>. </a:t>
            </a:r>
          </a:p>
          <a:p>
            <a:r>
              <a:rPr lang="en-US" sz="2000" i="1" dirty="0" smtClean="0">
                <a:latin typeface="Times New Roman" pitchFamily="18" charset="0"/>
                <a:cs typeface="Times New Roman" pitchFamily="18" charset="0"/>
              </a:rPr>
              <a:t>Now therefore, behold, the cry of the children of Israel is come unto me: and I have also seen the oppression wherewith the Egyptians oppress them. </a:t>
            </a:r>
          </a:p>
          <a:p>
            <a:r>
              <a:rPr lang="en-US" sz="2000" i="1" dirty="0" smtClean="0">
                <a:latin typeface="Times New Roman" pitchFamily="18" charset="0"/>
                <a:cs typeface="Times New Roman" pitchFamily="18" charset="0"/>
              </a:rPr>
              <a:t>Come now therefore, and I will send thee unto Pharaoh, that thou </a:t>
            </a:r>
            <a:r>
              <a:rPr lang="en-US" sz="2000" i="1" dirty="0" err="1" smtClean="0">
                <a:latin typeface="Times New Roman" pitchFamily="18" charset="0"/>
                <a:cs typeface="Times New Roman" pitchFamily="18" charset="0"/>
              </a:rPr>
              <a:t>mayest</a:t>
            </a:r>
            <a:r>
              <a:rPr lang="en-US" sz="2000" i="1" dirty="0" smtClean="0">
                <a:latin typeface="Times New Roman" pitchFamily="18" charset="0"/>
                <a:cs typeface="Times New Roman" pitchFamily="18" charset="0"/>
              </a:rPr>
              <a:t> bring forth my people the children of Israel out of Egypt.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i="1" dirty="0" smtClean="0">
                <a:latin typeface="Times New Roman" pitchFamily="18" charset="0"/>
              </a:rPr>
              <a:t>Exodus 3.9-10</a:t>
            </a:r>
            <a:endParaRPr lang="en-US" sz="2800" dirty="0"/>
          </a:p>
        </p:txBody>
      </p:sp>
      <p:sp>
        <p:nvSpPr>
          <p:cNvPr id="3" name="Content Placeholder 2"/>
          <p:cNvSpPr>
            <a:spLocks noGrp="1"/>
          </p:cNvSpPr>
          <p:nvPr>
            <p:ph idx="1"/>
          </p:nvPr>
        </p:nvSpPr>
        <p:spPr>
          <a:xfrm>
            <a:off x="457200" y="2057400"/>
            <a:ext cx="8229600" cy="4068763"/>
          </a:xfrm>
        </p:spPr>
        <p:txBody>
          <a:bodyPr/>
          <a:lstStyle/>
          <a:p>
            <a:r>
              <a:rPr lang="en-US" sz="2800" i="1" dirty="0" smtClean="0">
                <a:latin typeface="Times New Roman" pitchFamily="18" charset="0"/>
                <a:cs typeface="Times New Roman" pitchFamily="18" charset="0"/>
              </a:rPr>
              <a:t>Now therefore, behold, the cry of the children of Israel is come unto me: and I have also seen the oppression wherewith the Egyptians oppress them. </a:t>
            </a:r>
          </a:p>
          <a:p>
            <a:r>
              <a:rPr lang="en-US" sz="2800" i="1" dirty="0" smtClean="0">
                <a:latin typeface="Times New Roman" pitchFamily="18" charset="0"/>
                <a:cs typeface="Times New Roman" pitchFamily="18" charset="0"/>
              </a:rPr>
              <a:t>Come now therefore, and I will send thee unto Pharaoh, that thou </a:t>
            </a:r>
            <a:r>
              <a:rPr lang="en-US" sz="2800" i="1" dirty="0" err="1" smtClean="0">
                <a:latin typeface="Times New Roman" pitchFamily="18" charset="0"/>
                <a:cs typeface="Times New Roman" pitchFamily="18" charset="0"/>
              </a:rPr>
              <a:t>mayest</a:t>
            </a:r>
            <a:r>
              <a:rPr lang="en-US" sz="2800" i="1" dirty="0" smtClean="0">
                <a:latin typeface="Times New Roman" pitchFamily="18" charset="0"/>
                <a:cs typeface="Times New Roman" pitchFamily="18" charset="0"/>
              </a:rPr>
              <a:t> bring forth my people the children of Israel out of Egypt. </a:t>
            </a:r>
            <a:endParaRPr lang="en-US" sz="2800" i="1" dirty="0">
              <a:latin typeface="Times New Roman" pitchFamily="18" charset="0"/>
              <a:cs typeface="Times New Roman"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i="1" dirty="0" smtClean="0">
                <a:latin typeface="Times New Roman" pitchFamily="18" charset="0"/>
              </a:rPr>
              <a:t>Exodus 3.11-12</a:t>
            </a:r>
            <a:endParaRPr lang="en-US" sz="2800" dirty="0"/>
          </a:p>
        </p:txBody>
      </p:sp>
      <p:sp>
        <p:nvSpPr>
          <p:cNvPr id="3" name="Content Placeholder 2"/>
          <p:cNvSpPr>
            <a:spLocks noGrp="1"/>
          </p:cNvSpPr>
          <p:nvPr>
            <p:ph idx="1"/>
          </p:nvPr>
        </p:nvSpPr>
        <p:spPr/>
        <p:txBody>
          <a:bodyPr/>
          <a:lstStyle/>
          <a:p>
            <a:r>
              <a:rPr lang="en-US" i="1" dirty="0" smtClean="0">
                <a:latin typeface="Times New Roman" pitchFamily="18" charset="0"/>
                <a:cs typeface="Times New Roman" pitchFamily="18" charset="0"/>
              </a:rPr>
              <a:t>And Moses said unto God, Who [am] I, that I should go unto Pharaoh, and that I should bring forth the children of Israel out of Egypt? </a:t>
            </a:r>
          </a:p>
          <a:p>
            <a:r>
              <a:rPr lang="en-US" i="1" dirty="0" smtClean="0">
                <a:latin typeface="Times New Roman" pitchFamily="18" charset="0"/>
                <a:cs typeface="Times New Roman" pitchFamily="18" charset="0"/>
              </a:rPr>
              <a:t>And he said, Certainly I will be with thee; and this [shall be] a token unto thee, that I have sent thee: When thou hast brought forth the people out of Egypt, ye shall serve God upon this mountain.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371600" y="990600"/>
            <a:ext cx="7315200" cy="838200"/>
          </a:xfrm>
        </p:spPr>
        <p:txBody>
          <a:bodyPr/>
          <a:lstStyle/>
          <a:p>
            <a:pPr algn="ctr"/>
            <a:r>
              <a:rPr lang="en-US" b="1" dirty="0">
                <a:solidFill>
                  <a:schemeClr val="tx1"/>
                </a:solidFill>
                <a:latin typeface="Baskerville Old Face" pitchFamily="18" charset="0"/>
                <a:cs typeface="Calibri" pitchFamily="34" charset="0"/>
              </a:rPr>
              <a:t>Mighty in the Word</a:t>
            </a:r>
            <a:endParaRPr lang="en-US" i="1" dirty="0" smtClean="0">
              <a:solidFill>
                <a:schemeClr val="tx1"/>
              </a:solidFill>
              <a:latin typeface="Times New Roman" pitchFamily="18" charset="0"/>
              <a:cs typeface="Times New Roman" pitchFamily="18" charset="0"/>
            </a:endParaRPr>
          </a:p>
        </p:txBody>
      </p:sp>
      <p:sp>
        <p:nvSpPr>
          <p:cNvPr id="4099" name="Rectangle 3"/>
          <p:cNvSpPr>
            <a:spLocks noGrp="1" noChangeArrowheads="1"/>
          </p:cNvSpPr>
          <p:nvPr>
            <p:ph idx="1"/>
          </p:nvPr>
        </p:nvSpPr>
        <p:spPr>
          <a:xfrm>
            <a:off x="1295400" y="2438400"/>
            <a:ext cx="7620000" cy="1371600"/>
          </a:xfrm>
        </p:spPr>
        <p:txBody>
          <a:bodyPr/>
          <a:lstStyle/>
          <a:p>
            <a:pPr algn="ctr" eaLnBrk="1" hangingPunct="1">
              <a:buFontTx/>
              <a:buNone/>
            </a:pPr>
            <a:endParaRPr lang="en-US" i="1" dirty="0" smtClean="0">
              <a:latin typeface="Times New Roman" pitchFamily="18" charset="0"/>
              <a:cs typeface="Times New Roman" pitchFamily="18" charset="0"/>
            </a:endParaRPr>
          </a:p>
        </p:txBody>
      </p:sp>
      <p:sp>
        <p:nvSpPr>
          <p:cNvPr id="2" name="Rectangle 1"/>
          <p:cNvSpPr/>
          <p:nvPr/>
        </p:nvSpPr>
        <p:spPr>
          <a:xfrm rot="20492282">
            <a:off x="1592074" y="4673955"/>
            <a:ext cx="7041415" cy="646331"/>
          </a:xfrm>
          <a:prstGeom prst="rect">
            <a:avLst/>
          </a:prstGeom>
        </p:spPr>
        <p:txBody>
          <a:bodyPr wrap="none">
            <a:spAutoFit/>
          </a:bodyPr>
          <a:lstStyle/>
          <a:p>
            <a:pPr algn="ctr" eaLnBrk="1" hangingPunct="1">
              <a:buFontTx/>
              <a:buNone/>
            </a:pPr>
            <a:r>
              <a:rPr lang="en-US" sz="3600" b="1" i="1" dirty="0">
                <a:latin typeface="Times New Roman" pitchFamily="18" charset="0"/>
                <a:cs typeface="Times New Roman" pitchFamily="18" charset="0"/>
              </a:rPr>
              <a:t>Walking in Wholeness and Holiness</a:t>
            </a:r>
            <a:endParaRPr lang="en-US" sz="36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i="1" dirty="0" smtClean="0">
                <a:latin typeface="Times New Roman" pitchFamily="18" charset="0"/>
              </a:rPr>
              <a:t>Exodus 3.11-14</a:t>
            </a:r>
            <a:endParaRPr lang="en-US" dirty="0"/>
          </a:p>
        </p:txBody>
      </p:sp>
      <p:sp>
        <p:nvSpPr>
          <p:cNvPr id="3" name="Content Placeholder 2"/>
          <p:cNvSpPr>
            <a:spLocks noGrp="1"/>
          </p:cNvSpPr>
          <p:nvPr>
            <p:ph idx="1"/>
          </p:nvPr>
        </p:nvSpPr>
        <p:spPr/>
        <p:txBody>
          <a:bodyPr/>
          <a:lstStyle/>
          <a:p>
            <a:r>
              <a:rPr lang="en-US" sz="2200" i="1" dirty="0" smtClean="0">
                <a:latin typeface="Times New Roman" pitchFamily="18" charset="0"/>
                <a:cs typeface="Times New Roman" pitchFamily="18" charset="0"/>
              </a:rPr>
              <a:t>And Moses said unto God, Who [am] I, that I should go unto Pharaoh, and that I should bring forth the children of Israel out of Egypt? </a:t>
            </a:r>
          </a:p>
          <a:p>
            <a:r>
              <a:rPr lang="en-US" sz="2200" i="1" dirty="0" smtClean="0">
                <a:latin typeface="Times New Roman" pitchFamily="18" charset="0"/>
                <a:cs typeface="Times New Roman" pitchFamily="18" charset="0"/>
              </a:rPr>
              <a:t>And he said, Certainly I will be with thee; and this [shall be] a token unto thee, that I have sent thee: When thou hast brought forth the people out of Egypt, ye shall serve God upon this mountain. </a:t>
            </a:r>
          </a:p>
          <a:p>
            <a:r>
              <a:rPr lang="en-US" sz="2200" i="1" dirty="0" smtClean="0">
                <a:latin typeface="Times New Roman" pitchFamily="18" charset="0"/>
                <a:cs typeface="Times New Roman" pitchFamily="18" charset="0"/>
              </a:rPr>
              <a:t>And Moses said unto God, Behold, [when] I come unto the children of Israel, and shall say unto them, The God of your fathers hath sent me unto you; and they shall say to me, What [is] his name? what shall I say unto them? </a:t>
            </a:r>
          </a:p>
          <a:p>
            <a:r>
              <a:rPr lang="en-US" sz="2200" i="1" dirty="0" smtClean="0">
                <a:latin typeface="Times New Roman" pitchFamily="18" charset="0"/>
                <a:cs typeface="Times New Roman" pitchFamily="18" charset="0"/>
              </a:rPr>
              <a:t>And God said unto Moses, I AM THAT I AM: and he said, Thus </a:t>
            </a:r>
            <a:r>
              <a:rPr lang="en-US" sz="2200" i="1" dirty="0" err="1" smtClean="0">
                <a:latin typeface="Times New Roman" pitchFamily="18" charset="0"/>
                <a:cs typeface="Times New Roman" pitchFamily="18" charset="0"/>
              </a:rPr>
              <a:t>shalt</a:t>
            </a:r>
            <a:r>
              <a:rPr lang="en-US" sz="2200" i="1" dirty="0" smtClean="0">
                <a:latin typeface="Times New Roman" pitchFamily="18" charset="0"/>
                <a:cs typeface="Times New Roman" pitchFamily="18" charset="0"/>
              </a:rPr>
              <a:t> thou say unto the children of Israel, I AM hath sent me unto you.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rot="20403956">
            <a:off x="1204451" y="2032806"/>
            <a:ext cx="6485409" cy="1500187"/>
          </a:xfrm>
        </p:spPr>
        <p:txBody>
          <a:bodyPr/>
          <a:lstStyle/>
          <a:p>
            <a:r>
              <a:rPr lang="en-US" sz="5400" b="1" i="1" dirty="0" smtClean="0">
                <a:latin typeface="Times New Roman" pitchFamily="18" charset="0"/>
                <a:cs typeface="Times New Roman" pitchFamily="18" charset="0"/>
              </a:rPr>
              <a:t>The New Testament</a:t>
            </a:r>
            <a:endParaRPr lang="en-US" sz="5400" b="1" i="1" dirty="0">
              <a:latin typeface="Times New Roman" pitchFamily="18" charset="0"/>
              <a:cs typeface="Times New Roman" pitchFamily="18" charset="0"/>
            </a:endParaRPr>
          </a:p>
        </p:txBody>
      </p:sp>
    </p:spTree>
    <p:extLst>
      <p:ext uri="{BB962C8B-B14F-4D97-AF65-F5344CB8AC3E}">
        <p14:creationId xmlns:p14="http://schemas.microsoft.com/office/powerpoint/2010/main" val="270257123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The Magi</a:t>
            </a:r>
            <a:endParaRPr lang="en-US" i="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2800" dirty="0">
                <a:latin typeface="Times New Roman" pitchFamily="18" charset="0"/>
                <a:cs typeface="Times New Roman" pitchFamily="18" charset="0"/>
              </a:rPr>
              <a:t>Mat 2:10  When they saw the star, they rejoiced with exceeding great joy. </a:t>
            </a:r>
          </a:p>
          <a:p>
            <a:r>
              <a:rPr lang="en-US" sz="2800" dirty="0">
                <a:latin typeface="Times New Roman" pitchFamily="18" charset="0"/>
                <a:cs typeface="Times New Roman" pitchFamily="18" charset="0"/>
              </a:rPr>
              <a:t>Mat 2:11  And when they were come into the house, they saw the young child with Mary his mother, and fell down, and worshipped him: and when they had opened their treasures, they presented unto him gifts; gold, and frankincense, and myrrh. </a:t>
            </a:r>
          </a:p>
          <a:p>
            <a:r>
              <a:rPr lang="en-US" sz="2800" dirty="0">
                <a:latin typeface="Times New Roman" pitchFamily="18" charset="0"/>
                <a:cs typeface="Times New Roman" pitchFamily="18" charset="0"/>
              </a:rPr>
              <a:t>Mat 2:12  And being warned of God in a dream that they should not return to Herod, they departed into their own country another way. </a:t>
            </a:r>
          </a:p>
        </p:txBody>
      </p:sp>
    </p:spTree>
    <p:extLst>
      <p:ext uri="{BB962C8B-B14F-4D97-AF65-F5344CB8AC3E}">
        <p14:creationId xmlns:p14="http://schemas.microsoft.com/office/powerpoint/2010/main" val="401613765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Matthew 2.13-15</a:t>
            </a:r>
            <a:endParaRPr lang="en-US" i="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2500" dirty="0" smtClean="0">
                <a:latin typeface="Times New Roman" pitchFamily="18" charset="0"/>
                <a:cs typeface="Times New Roman" pitchFamily="18" charset="0"/>
              </a:rPr>
              <a:t>And </a:t>
            </a:r>
            <a:r>
              <a:rPr lang="en-US" sz="2500" dirty="0">
                <a:latin typeface="Times New Roman" pitchFamily="18" charset="0"/>
                <a:cs typeface="Times New Roman" pitchFamily="18" charset="0"/>
              </a:rPr>
              <a:t>when they were departed, behold, the angel of the Lord </a:t>
            </a:r>
            <a:r>
              <a:rPr lang="en-US" sz="2500" dirty="0" err="1" smtClean="0">
                <a:latin typeface="Times New Roman" pitchFamily="18" charset="0"/>
                <a:cs typeface="Times New Roman" pitchFamily="18" charset="0"/>
              </a:rPr>
              <a:t>apeareth</a:t>
            </a:r>
            <a:r>
              <a:rPr lang="en-US" sz="2500" dirty="0" smtClean="0">
                <a:latin typeface="Times New Roman" pitchFamily="18" charset="0"/>
                <a:cs typeface="Times New Roman" pitchFamily="18" charset="0"/>
              </a:rPr>
              <a:t> </a:t>
            </a:r>
            <a:r>
              <a:rPr lang="en-US" sz="2500" dirty="0">
                <a:latin typeface="Times New Roman" pitchFamily="18" charset="0"/>
                <a:cs typeface="Times New Roman" pitchFamily="18" charset="0"/>
              </a:rPr>
              <a:t>to Joseph in a dream, saying, Arise, and take the young child and his mother, and flee into Egypt, and be thou there until I bring thee word: for Herod will seek the young child to destroy him. </a:t>
            </a:r>
          </a:p>
          <a:p>
            <a:r>
              <a:rPr lang="en-US" sz="2500" dirty="0" smtClean="0">
                <a:latin typeface="Times New Roman" pitchFamily="18" charset="0"/>
                <a:cs typeface="Times New Roman" pitchFamily="18" charset="0"/>
              </a:rPr>
              <a:t>When </a:t>
            </a:r>
            <a:r>
              <a:rPr lang="en-US" sz="2500" dirty="0">
                <a:latin typeface="Times New Roman" pitchFamily="18" charset="0"/>
                <a:cs typeface="Times New Roman" pitchFamily="18" charset="0"/>
              </a:rPr>
              <a:t>he arose, he took the young child and his mother by night, and departed into Egypt: </a:t>
            </a:r>
          </a:p>
          <a:p>
            <a:r>
              <a:rPr lang="en-US" sz="2500" dirty="0" smtClean="0">
                <a:latin typeface="Times New Roman" pitchFamily="18" charset="0"/>
                <a:cs typeface="Times New Roman" pitchFamily="18" charset="0"/>
              </a:rPr>
              <a:t>And </a:t>
            </a:r>
            <a:r>
              <a:rPr lang="en-US" sz="2500" dirty="0">
                <a:latin typeface="Times New Roman" pitchFamily="18" charset="0"/>
                <a:cs typeface="Times New Roman" pitchFamily="18" charset="0"/>
              </a:rPr>
              <a:t>was there until the death of Herod: that it might be fulfilled which was spoken of the Lord by the prophet, saying, Out of Egypt have I called my son. </a:t>
            </a:r>
          </a:p>
        </p:txBody>
      </p:sp>
    </p:spTree>
    <p:extLst>
      <p:ext uri="{BB962C8B-B14F-4D97-AF65-F5344CB8AC3E}">
        <p14:creationId xmlns:p14="http://schemas.microsoft.com/office/powerpoint/2010/main" val="401905157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Luke 12.11-12</a:t>
            </a:r>
            <a:endParaRPr lang="en-US" i="1" dirty="0">
              <a:latin typeface="Times New Roman" pitchFamily="18" charset="0"/>
              <a:cs typeface="Times New Roman" pitchFamily="18" charset="0"/>
            </a:endParaRPr>
          </a:p>
        </p:txBody>
      </p:sp>
      <p:sp>
        <p:nvSpPr>
          <p:cNvPr id="3" name="Content Placeholder 2"/>
          <p:cNvSpPr>
            <a:spLocks noGrp="1"/>
          </p:cNvSpPr>
          <p:nvPr>
            <p:ph idx="1"/>
          </p:nvPr>
        </p:nvSpPr>
        <p:spPr>
          <a:xfrm>
            <a:off x="457200" y="2209800"/>
            <a:ext cx="8229600" cy="3916363"/>
          </a:xfrm>
        </p:spPr>
        <p:txBody>
          <a:bodyPr/>
          <a:lstStyle/>
          <a:p>
            <a:r>
              <a:rPr lang="en-US" dirty="0" smtClean="0"/>
              <a:t>And </a:t>
            </a:r>
            <a:r>
              <a:rPr lang="en-US" dirty="0"/>
              <a:t>when they bring you unto the synagogues, and </a:t>
            </a:r>
            <a:r>
              <a:rPr lang="en-US" i="1" dirty="0"/>
              <a:t>[unto]</a:t>
            </a:r>
            <a:r>
              <a:rPr lang="en-US" dirty="0"/>
              <a:t> magistrates, and powers, take ye no thought how or what thing ye shall answer, or what ye shall say: </a:t>
            </a:r>
          </a:p>
          <a:p>
            <a:r>
              <a:rPr lang="en-US" dirty="0" smtClean="0"/>
              <a:t>For </a:t>
            </a:r>
            <a:r>
              <a:rPr lang="en-US" dirty="0"/>
              <a:t>the Holy Ghost shall teach you in the same hour what ye ought to say. </a:t>
            </a:r>
          </a:p>
        </p:txBody>
      </p:sp>
    </p:spTree>
    <p:extLst>
      <p:ext uri="{BB962C8B-B14F-4D97-AF65-F5344CB8AC3E}">
        <p14:creationId xmlns:p14="http://schemas.microsoft.com/office/powerpoint/2010/main" val="301017930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Acts 9.22-25</a:t>
            </a:r>
            <a:endParaRPr lang="en-US" i="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752600"/>
            <a:ext cx="8229600" cy="4373563"/>
          </a:xfrm>
        </p:spPr>
        <p:txBody>
          <a:bodyPr/>
          <a:lstStyle/>
          <a:p>
            <a:r>
              <a:rPr lang="en-US" sz="2700" dirty="0" smtClean="0"/>
              <a:t>But </a:t>
            </a:r>
            <a:r>
              <a:rPr lang="en-US" sz="2700" dirty="0"/>
              <a:t>Saul increased the more in strength, and confounded the Jews which dwelt at Damascus, proving that this is very Christ. </a:t>
            </a:r>
          </a:p>
          <a:p>
            <a:r>
              <a:rPr lang="en-US" sz="2700" dirty="0" smtClean="0"/>
              <a:t>And </a:t>
            </a:r>
            <a:r>
              <a:rPr lang="en-US" sz="2700" dirty="0"/>
              <a:t>after that many days were fulfilled, the Jews took counsel to kill him: </a:t>
            </a:r>
          </a:p>
          <a:p>
            <a:r>
              <a:rPr lang="en-US" sz="2700" dirty="0" smtClean="0"/>
              <a:t>But </a:t>
            </a:r>
            <a:r>
              <a:rPr lang="en-US" sz="2700" dirty="0"/>
              <a:t>their laying await was known of Saul. And they watched the gates day and night to kill him. </a:t>
            </a:r>
          </a:p>
          <a:p>
            <a:r>
              <a:rPr lang="en-US" sz="2700" dirty="0" smtClean="0"/>
              <a:t>Then </a:t>
            </a:r>
            <a:r>
              <a:rPr lang="en-US" sz="2700" dirty="0"/>
              <a:t>the disciples took him by night, and let </a:t>
            </a:r>
            <a:r>
              <a:rPr lang="en-US" sz="2700" i="1" dirty="0"/>
              <a:t>[him]</a:t>
            </a:r>
            <a:r>
              <a:rPr lang="en-US" sz="2700" dirty="0"/>
              <a:t> down by the wall in a basket. </a:t>
            </a:r>
          </a:p>
        </p:txBody>
      </p:sp>
    </p:spTree>
    <p:extLst>
      <p:ext uri="{BB962C8B-B14F-4D97-AF65-F5344CB8AC3E}">
        <p14:creationId xmlns:p14="http://schemas.microsoft.com/office/powerpoint/2010/main" val="132367560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dirty="0" smtClean="0">
                <a:latin typeface="Times New Roman" pitchFamily="18" charset="0"/>
                <a:cs typeface="Times New Roman" pitchFamily="18" charset="0"/>
              </a:rPr>
              <a:t>Acts 12.5-8</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457200" y="1371600"/>
            <a:ext cx="8229600" cy="4754563"/>
          </a:xfrm>
        </p:spPr>
        <p:txBody>
          <a:bodyPr/>
          <a:lstStyle/>
          <a:p>
            <a:r>
              <a:rPr lang="en-US" sz="2300" dirty="0" smtClean="0"/>
              <a:t>Peter </a:t>
            </a:r>
            <a:r>
              <a:rPr lang="en-US" sz="2300" dirty="0"/>
              <a:t>therefore was kept in prison: but prayer was made without ceasing of the church unto God for him. </a:t>
            </a:r>
          </a:p>
          <a:p>
            <a:r>
              <a:rPr lang="en-US" sz="2300" dirty="0" smtClean="0"/>
              <a:t>And </a:t>
            </a:r>
            <a:r>
              <a:rPr lang="en-US" sz="2300" dirty="0"/>
              <a:t>when Herod would have brought him forth, the same night Peter was sleeping between two soldiers, bound with two chains: and the keepers before the door kept the prison. </a:t>
            </a:r>
          </a:p>
          <a:p>
            <a:r>
              <a:rPr lang="en-US" sz="2300" dirty="0" smtClean="0"/>
              <a:t>And</a:t>
            </a:r>
            <a:r>
              <a:rPr lang="en-US" sz="2300" dirty="0"/>
              <a:t>, behold, the angel of the Lord came upon </a:t>
            </a:r>
            <a:r>
              <a:rPr lang="en-US" sz="2300" i="1" dirty="0"/>
              <a:t>[him]</a:t>
            </a:r>
            <a:r>
              <a:rPr lang="en-US" sz="2300" dirty="0"/>
              <a:t>, and a light shined in the prison: and he smote Peter on the side, and raised him up, saying, Arise up quickly. And his chains fell off from </a:t>
            </a:r>
            <a:r>
              <a:rPr lang="en-US" sz="2300" i="1" dirty="0"/>
              <a:t>[his]</a:t>
            </a:r>
            <a:r>
              <a:rPr lang="en-US" sz="2300" dirty="0"/>
              <a:t> hands. </a:t>
            </a:r>
          </a:p>
          <a:p>
            <a:r>
              <a:rPr lang="en-US" sz="2300" dirty="0" smtClean="0"/>
              <a:t>And </a:t>
            </a:r>
            <a:r>
              <a:rPr lang="en-US" sz="2300" dirty="0"/>
              <a:t>the angel said unto him, Gird thyself, and bind on thy sandals. And so he did. And he </a:t>
            </a:r>
            <a:r>
              <a:rPr lang="en-US" sz="2300" dirty="0" err="1"/>
              <a:t>saith</a:t>
            </a:r>
            <a:r>
              <a:rPr lang="en-US" sz="2300" dirty="0"/>
              <a:t> unto him, Cast thy garment about thee, and follow me. </a:t>
            </a:r>
          </a:p>
        </p:txBody>
      </p:sp>
    </p:spTree>
    <p:extLst>
      <p:ext uri="{BB962C8B-B14F-4D97-AF65-F5344CB8AC3E}">
        <p14:creationId xmlns:p14="http://schemas.microsoft.com/office/powerpoint/2010/main" val="125828927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Paul and Silas</a:t>
            </a:r>
            <a:endParaRPr lang="en-US" i="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2500" dirty="0">
                <a:latin typeface="Times New Roman" pitchFamily="18" charset="0"/>
                <a:cs typeface="Times New Roman" pitchFamily="18" charset="0"/>
              </a:rPr>
              <a:t>Act 16:23  And when they had laid many stripes upon them, they cast </a:t>
            </a:r>
            <a:r>
              <a:rPr lang="en-US" sz="2500" i="1" dirty="0">
                <a:latin typeface="Times New Roman" pitchFamily="18" charset="0"/>
                <a:cs typeface="Times New Roman" pitchFamily="18" charset="0"/>
              </a:rPr>
              <a:t>[them]</a:t>
            </a:r>
            <a:r>
              <a:rPr lang="en-US" sz="2500" dirty="0">
                <a:latin typeface="Times New Roman" pitchFamily="18" charset="0"/>
                <a:cs typeface="Times New Roman" pitchFamily="18" charset="0"/>
              </a:rPr>
              <a:t> into prison, charging the jailor to keep them safely: </a:t>
            </a:r>
          </a:p>
          <a:p>
            <a:r>
              <a:rPr lang="en-US" sz="2500" dirty="0">
                <a:latin typeface="Times New Roman" pitchFamily="18" charset="0"/>
                <a:cs typeface="Times New Roman" pitchFamily="18" charset="0"/>
              </a:rPr>
              <a:t>Act 16:24  Who, having received such a charge, thrust them into the inner prison, and made their feet fast in the stocks. </a:t>
            </a:r>
          </a:p>
          <a:p>
            <a:r>
              <a:rPr lang="en-US" sz="2500" dirty="0">
                <a:latin typeface="Times New Roman" pitchFamily="18" charset="0"/>
                <a:cs typeface="Times New Roman" pitchFamily="18" charset="0"/>
              </a:rPr>
              <a:t>Act 16:25  And at midnight Paul and Silas prayed, and sang praises unto God: and the prisoners heard them. </a:t>
            </a:r>
          </a:p>
          <a:p>
            <a:r>
              <a:rPr lang="en-US" sz="2500" dirty="0">
                <a:latin typeface="Times New Roman" pitchFamily="18" charset="0"/>
                <a:cs typeface="Times New Roman" pitchFamily="18" charset="0"/>
              </a:rPr>
              <a:t>Act 16:26  And suddenly there was a great earthquake, so that the foundations of the prison were shaken: and immediately all the doors were opened, and every one's bands were loosed. </a:t>
            </a:r>
          </a:p>
        </p:txBody>
      </p:sp>
    </p:spTree>
    <p:extLst>
      <p:ext uri="{BB962C8B-B14F-4D97-AF65-F5344CB8AC3E}">
        <p14:creationId xmlns:p14="http://schemas.microsoft.com/office/powerpoint/2010/main" val="258855191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God of Battles</a:t>
            </a:r>
            <a:endParaRPr lang="en-US" dirty="0"/>
          </a:p>
        </p:txBody>
      </p:sp>
      <p:sp>
        <p:nvSpPr>
          <p:cNvPr id="3" name="Content Placeholder 2"/>
          <p:cNvSpPr>
            <a:spLocks noGrp="1"/>
          </p:cNvSpPr>
          <p:nvPr>
            <p:ph idx="1"/>
          </p:nvPr>
        </p:nvSpPr>
        <p:spPr>
          <a:xfrm>
            <a:off x="1500188" y="3124200"/>
            <a:ext cx="7491412" cy="3114675"/>
          </a:xfrm>
        </p:spPr>
        <p:txBody>
          <a:bodyPr/>
          <a:lstStyle/>
          <a:p>
            <a:r>
              <a:rPr lang="en-US" dirty="0" smtClean="0"/>
              <a:t>Do you know my Jesus</a:t>
            </a:r>
          </a:p>
          <a:p>
            <a:pPr lvl="1"/>
            <a:r>
              <a:rPr lang="en-US" dirty="0" smtClean="0"/>
              <a:t>Have you heard that He loves you</a:t>
            </a:r>
          </a:p>
          <a:p>
            <a:pPr lvl="1"/>
            <a:r>
              <a:rPr lang="en-US" dirty="0" smtClean="0"/>
              <a:t>And will abide with you to the end?</a:t>
            </a:r>
            <a:endParaRPr lang="en-US" dirty="0"/>
          </a:p>
        </p:txBody>
      </p:sp>
    </p:spTree>
    <p:extLst>
      <p:ext uri="{BB962C8B-B14F-4D97-AF65-F5344CB8AC3E}">
        <p14:creationId xmlns:p14="http://schemas.microsoft.com/office/powerpoint/2010/main" val="122913838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eorgia" pitchFamily="18" charset="0"/>
              </a:rPr>
              <a:t>Proverbs 3.5-6</a:t>
            </a:r>
            <a:endParaRPr lang="en-US" dirty="0">
              <a:latin typeface="Georgia" pitchFamily="18" charset="0"/>
            </a:endParaRPr>
          </a:p>
        </p:txBody>
      </p:sp>
      <p:sp>
        <p:nvSpPr>
          <p:cNvPr id="3" name="Content Placeholder 2"/>
          <p:cNvSpPr>
            <a:spLocks noGrp="1"/>
          </p:cNvSpPr>
          <p:nvPr>
            <p:ph idx="1"/>
          </p:nvPr>
        </p:nvSpPr>
        <p:spPr>
          <a:xfrm>
            <a:off x="457200" y="2743200"/>
            <a:ext cx="8229600" cy="3382963"/>
          </a:xfrm>
        </p:spPr>
        <p:txBody>
          <a:bodyPr/>
          <a:lstStyle/>
          <a:p>
            <a:r>
              <a:rPr lang="en-US" dirty="0" smtClean="0">
                <a:latin typeface="Times New Roman" pitchFamily="18" charset="0"/>
                <a:cs typeface="Times New Roman" pitchFamily="18" charset="0"/>
              </a:rPr>
              <a:t>Trust </a:t>
            </a:r>
            <a:r>
              <a:rPr lang="en-US" dirty="0">
                <a:latin typeface="Times New Roman" pitchFamily="18" charset="0"/>
                <a:cs typeface="Times New Roman" pitchFamily="18" charset="0"/>
              </a:rPr>
              <a:t>in the LORD with all </a:t>
            </a:r>
            <a:r>
              <a:rPr lang="en-US" dirty="0" err="1">
                <a:latin typeface="Times New Roman" pitchFamily="18" charset="0"/>
                <a:cs typeface="Times New Roman" pitchFamily="18" charset="0"/>
              </a:rPr>
              <a:t>thine</a:t>
            </a:r>
            <a:r>
              <a:rPr lang="en-US" dirty="0">
                <a:latin typeface="Times New Roman" pitchFamily="18" charset="0"/>
                <a:cs typeface="Times New Roman" pitchFamily="18" charset="0"/>
              </a:rPr>
              <a:t> heart; and lean not unto </a:t>
            </a:r>
            <a:r>
              <a:rPr lang="en-US" dirty="0" err="1">
                <a:latin typeface="Times New Roman" pitchFamily="18" charset="0"/>
                <a:cs typeface="Times New Roman" pitchFamily="18" charset="0"/>
              </a:rPr>
              <a:t>thine</a:t>
            </a:r>
            <a:r>
              <a:rPr lang="en-US" dirty="0">
                <a:latin typeface="Times New Roman" pitchFamily="18" charset="0"/>
                <a:cs typeface="Times New Roman" pitchFamily="18" charset="0"/>
              </a:rPr>
              <a:t> own understanding. </a:t>
            </a:r>
            <a:endParaRPr lang="en-US" dirty="0" smtClean="0">
              <a:latin typeface="Times New Roman" pitchFamily="18" charset="0"/>
              <a:cs typeface="Times New Roman" pitchFamily="18" charset="0"/>
            </a:endParaRPr>
          </a:p>
          <a:p>
            <a:pPr marL="0" indent="0">
              <a:buNone/>
            </a:pPr>
            <a:endParaRPr lang="en-US" dirty="0">
              <a:latin typeface="Times New Roman" pitchFamily="18" charset="0"/>
              <a:cs typeface="Times New Roman" pitchFamily="18" charset="0"/>
            </a:endParaRPr>
          </a:p>
          <a:p>
            <a:r>
              <a:rPr lang="en-US" dirty="0" smtClean="0">
                <a:latin typeface="Times New Roman" pitchFamily="18" charset="0"/>
                <a:cs typeface="Times New Roman" pitchFamily="18" charset="0"/>
              </a:rPr>
              <a:t>In </a:t>
            </a:r>
            <a:r>
              <a:rPr lang="en-US" dirty="0">
                <a:latin typeface="Times New Roman" pitchFamily="18" charset="0"/>
                <a:cs typeface="Times New Roman" pitchFamily="18" charset="0"/>
              </a:rPr>
              <a:t>all thy ways acknowledge him, and he shall direct thy paths. </a:t>
            </a:r>
          </a:p>
        </p:txBody>
      </p:sp>
    </p:spTree>
    <p:extLst>
      <p:ext uri="{BB962C8B-B14F-4D97-AF65-F5344CB8AC3E}">
        <p14:creationId xmlns:p14="http://schemas.microsoft.com/office/powerpoint/2010/main" val="26742859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bwMode="auto">
          <a:xfrm>
            <a:off x="1524000" y="1524000"/>
            <a:ext cx="3657600" cy="4724400"/>
          </a:xfrm>
          <a:prstGeom prst="rect">
            <a:avLst/>
          </a:prstGeom>
          <a:solidFill>
            <a:schemeClr val="accent1"/>
          </a:solidFill>
          <a:ln w="12700" cap="sq"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2" name="Title 1"/>
          <p:cNvSpPr>
            <a:spLocks noGrp="1"/>
          </p:cNvSpPr>
          <p:nvPr>
            <p:ph type="title"/>
          </p:nvPr>
        </p:nvSpPr>
        <p:spPr/>
        <p:txBody>
          <a:bodyPr/>
          <a:lstStyle/>
          <a:p>
            <a:r>
              <a:rPr lang="en-US" sz="4000" dirty="0" smtClean="0"/>
              <a:t>The God of Battles is Our God</a:t>
            </a:r>
            <a:endParaRPr lang="en-US" sz="4000" dirty="0"/>
          </a:p>
        </p:txBody>
      </p:sp>
      <p:sp>
        <p:nvSpPr>
          <p:cNvPr id="3" name="Content Placeholder 2"/>
          <p:cNvSpPr>
            <a:spLocks noGrp="1"/>
          </p:cNvSpPr>
          <p:nvPr>
            <p:ph sz="half" idx="1"/>
          </p:nvPr>
        </p:nvSpPr>
        <p:spPr/>
        <p:txBody>
          <a:bodyPr/>
          <a:lstStyle/>
          <a:p>
            <a:r>
              <a:rPr lang="en-US" u="sng" dirty="0" smtClean="0"/>
              <a:t>Old Testament</a:t>
            </a:r>
            <a:endParaRPr lang="en-US" u="sng" dirty="0"/>
          </a:p>
        </p:txBody>
      </p:sp>
      <p:sp>
        <p:nvSpPr>
          <p:cNvPr id="7" name="Rectangle 6"/>
          <p:cNvSpPr/>
          <p:nvPr/>
        </p:nvSpPr>
        <p:spPr bwMode="auto">
          <a:xfrm>
            <a:off x="5334000" y="1524000"/>
            <a:ext cx="3657600" cy="4724400"/>
          </a:xfrm>
          <a:prstGeom prst="rect">
            <a:avLst/>
          </a:prstGeom>
          <a:solidFill>
            <a:schemeClr val="accent1"/>
          </a:solidFill>
          <a:ln w="12700" cap="sq"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4" name="Content Placeholder 3"/>
          <p:cNvSpPr>
            <a:spLocks noGrp="1"/>
          </p:cNvSpPr>
          <p:nvPr>
            <p:ph sz="half" idx="2"/>
          </p:nvPr>
        </p:nvSpPr>
        <p:spPr/>
        <p:txBody>
          <a:bodyPr/>
          <a:lstStyle/>
          <a:p>
            <a:r>
              <a:rPr lang="en-US" u="sng" dirty="0" smtClean="0"/>
              <a:t>New Testament</a:t>
            </a:r>
            <a:endParaRPr lang="en-US" u="sng" dirty="0"/>
          </a:p>
        </p:txBody>
      </p:sp>
    </p:spTree>
    <p:extLst>
      <p:ext uri="{BB962C8B-B14F-4D97-AF65-F5344CB8AC3E}">
        <p14:creationId xmlns:p14="http://schemas.microsoft.com/office/powerpoint/2010/main" val="39961184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r>
            <a:br>
              <a:rPr lang="en-US" dirty="0" smtClean="0"/>
            </a:br>
            <a:endParaRPr lang="en-US" dirty="0"/>
          </a:p>
        </p:txBody>
      </p:sp>
      <p:sp>
        <p:nvSpPr>
          <p:cNvPr id="3" name="Content Placeholder 2"/>
          <p:cNvSpPr>
            <a:spLocks noGrp="1"/>
          </p:cNvSpPr>
          <p:nvPr>
            <p:ph idx="1"/>
          </p:nvPr>
        </p:nvSpPr>
        <p:spPr>
          <a:xfrm>
            <a:off x="1435608" y="2743200"/>
            <a:ext cx="7498080" cy="3505200"/>
          </a:xfrm>
        </p:spPr>
        <p:txBody>
          <a:bodyPr/>
          <a:lstStyle/>
          <a:p>
            <a:r>
              <a:rPr lang="en-US" i="1" dirty="0" smtClean="0">
                <a:latin typeface="Times New Roman" pitchFamily="18" charset="0"/>
              </a:rPr>
              <a:t>Do you need to come apart before you come apart?</a:t>
            </a:r>
          </a:p>
          <a:p>
            <a:endParaRPr lang="en-US" i="1" dirty="0" smtClean="0">
              <a:latin typeface="Times New Roman" pitchFamily="18" charset="0"/>
            </a:endParaRPr>
          </a:p>
          <a:p>
            <a:r>
              <a:rPr lang="en-US" i="1" dirty="0" smtClean="0">
                <a:latin typeface="Times New Roman" pitchFamily="18" charset="0"/>
              </a:rPr>
              <a:t>It is thy God that doth fight thy battles for thee.</a:t>
            </a:r>
          </a:p>
        </p:txBody>
      </p:sp>
      <p:sp>
        <p:nvSpPr>
          <p:cNvPr id="5" name="Title 1"/>
          <p:cNvSpPr txBox="1">
            <a:spLocks/>
          </p:cNvSpPr>
          <p:nvPr/>
        </p:nvSpPr>
        <p:spPr bwMode="auto">
          <a:xfrm rot="21077646">
            <a:off x="1775513" y="976952"/>
            <a:ext cx="7034212" cy="838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Times New Roman" pitchFamily="18" charset="0"/>
              </a:defRPr>
            </a:lvl2pPr>
            <a:lvl3pPr algn="l" rtl="0" eaLnBrk="1" fontAlgn="base" hangingPunct="1">
              <a:spcBef>
                <a:spcPct val="0"/>
              </a:spcBef>
              <a:spcAft>
                <a:spcPct val="0"/>
              </a:spcAft>
              <a:defRPr sz="4400">
                <a:solidFill>
                  <a:schemeClr val="tx2"/>
                </a:solidFill>
                <a:latin typeface="Times New Roman" pitchFamily="18" charset="0"/>
              </a:defRPr>
            </a:lvl3pPr>
            <a:lvl4pPr algn="l" rtl="0" eaLnBrk="1" fontAlgn="base" hangingPunct="1">
              <a:spcBef>
                <a:spcPct val="0"/>
              </a:spcBef>
              <a:spcAft>
                <a:spcPct val="0"/>
              </a:spcAft>
              <a:defRPr sz="4400">
                <a:solidFill>
                  <a:schemeClr val="tx2"/>
                </a:solidFill>
                <a:latin typeface="Times New Roman" pitchFamily="18" charset="0"/>
              </a:defRPr>
            </a:lvl4pPr>
            <a:lvl5pPr algn="l" rtl="0" eaLnBrk="1" fontAlgn="base" hangingPunct="1">
              <a:spcBef>
                <a:spcPct val="0"/>
              </a:spcBef>
              <a:spcAft>
                <a:spcPct val="0"/>
              </a:spcAft>
              <a:defRPr sz="4400">
                <a:solidFill>
                  <a:schemeClr val="tx2"/>
                </a:solidFill>
                <a:latin typeface="Times New Roman" pitchFamily="18" charset="0"/>
              </a:defRPr>
            </a:lvl5pPr>
            <a:lvl6pPr marL="457200" algn="l" rtl="0" eaLnBrk="1" fontAlgn="base" hangingPunct="1">
              <a:spcBef>
                <a:spcPct val="0"/>
              </a:spcBef>
              <a:spcAft>
                <a:spcPct val="0"/>
              </a:spcAft>
              <a:defRPr sz="4400">
                <a:solidFill>
                  <a:schemeClr val="tx2"/>
                </a:solidFill>
                <a:latin typeface="Times New Roman" pitchFamily="18" charset="0"/>
              </a:defRPr>
            </a:lvl6pPr>
            <a:lvl7pPr marL="914400" algn="l" rtl="0" eaLnBrk="1" fontAlgn="base" hangingPunct="1">
              <a:spcBef>
                <a:spcPct val="0"/>
              </a:spcBef>
              <a:spcAft>
                <a:spcPct val="0"/>
              </a:spcAft>
              <a:defRPr sz="4400">
                <a:solidFill>
                  <a:schemeClr val="tx2"/>
                </a:solidFill>
                <a:latin typeface="Times New Roman" pitchFamily="18" charset="0"/>
              </a:defRPr>
            </a:lvl7pPr>
            <a:lvl8pPr marL="1371600" algn="l" rtl="0" eaLnBrk="1" fontAlgn="base" hangingPunct="1">
              <a:spcBef>
                <a:spcPct val="0"/>
              </a:spcBef>
              <a:spcAft>
                <a:spcPct val="0"/>
              </a:spcAft>
              <a:defRPr sz="4400">
                <a:solidFill>
                  <a:schemeClr val="tx2"/>
                </a:solidFill>
                <a:latin typeface="Times New Roman" pitchFamily="18" charset="0"/>
              </a:defRPr>
            </a:lvl8pPr>
            <a:lvl9pPr marL="1828800" algn="l" rtl="0" eaLnBrk="1" fontAlgn="base" hangingPunct="1">
              <a:spcBef>
                <a:spcPct val="0"/>
              </a:spcBef>
              <a:spcAft>
                <a:spcPct val="0"/>
              </a:spcAft>
              <a:defRPr sz="4400">
                <a:solidFill>
                  <a:schemeClr val="tx2"/>
                </a:solidFill>
                <a:latin typeface="Times New Roman" pitchFamily="18" charset="0"/>
              </a:defRPr>
            </a:lvl9pPr>
          </a:lstStyle>
          <a:p>
            <a:r>
              <a:rPr lang="en-US" sz="2800" b="1" dirty="0">
                <a:solidFill>
                  <a:srgbClr val="FFCC66"/>
                </a:solidFill>
                <a:effectLst>
                  <a:outerShdw blurRad="38100" dist="38100" dir="2700000" algn="tl">
                    <a:srgbClr val="000000">
                      <a:alpha val="43137"/>
                    </a:srgbClr>
                  </a:outerShdw>
                </a:effectLst>
              </a:rPr>
              <a:t>It is thy God that fights thy battles for thee</a:t>
            </a:r>
            <a:r>
              <a:rPr lang="en-US" sz="2800" b="1" dirty="0" smtClean="0">
                <a:solidFill>
                  <a:srgbClr val="FFCC66"/>
                </a:solidFill>
                <a:effectLst>
                  <a:outerShdw blurRad="38100" dist="38100" dir="2700000" algn="tl">
                    <a:srgbClr val="000000">
                      <a:alpha val="43137"/>
                    </a:srgbClr>
                  </a:outerShdw>
                </a:effectLst>
              </a:rPr>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sz="2800" i="1" dirty="0" smtClean="0">
                <a:latin typeface="Times New Roman" pitchFamily="18" charset="0"/>
              </a:rPr>
              <a:t>Mark </a:t>
            </a:r>
            <a:r>
              <a:rPr lang="en-US" sz="2800" i="1" dirty="0">
                <a:latin typeface="Times New Roman" pitchFamily="18" charset="0"/>
              </a:rPr>
              <a:t>6.31-32</a:t>
            </a:r>
            <a:endParaRPr lang="en-US" i="1" dirty="0">
              <a:latin typeface="Times New Roman" pitchFamily="18" charset="0"/>
            </a:endParaRPr>
          </a:p>
        </p:txBody>
      </p:sp>
      <p:sp>
        <p:nvSpPr>
          <p:cNvPr id="6147" name="Rectangle 3"/>
          <p:cNvSpPr>
            <a:spLocks noGrp="1" noChangeArrowheads="1"/>
          </p:cNvSpPr>
          <p:nvPr>
            <p:ph type="body" idx="1"/>
          </p:nvPr>
        </p:nvSpPr>
        <p:spPr>
          <a:xfrm>
            <a:off x="457200" y="2209800"/>
            <a:ext cx="8229600" cy="3916363"/>
          </a:xfrm>
        </p:spPr>
        <p:txBody>
          <a:bodyPr/>
          <a:lstStyle/>
          <a:p>
            <a:r>
              <a:rPr lang="en-US" i="1">
                <a:latin typeface="Times New Roman" pitchFamily="18" charset="0"/>
              </a:rPr>
              <a:t>And he said unto them, Come ye yourselves apart into a desert place, and rest a while: for there were many coming and going, and they had no leisure so much as to eat. </a:t>
            </a:r>
          </a:p>
          <a:p>
            <a:r>
              <a:rPr lang="en-US" i="1">
                <a:latin typeface="Times New Roman" pitchFamily="18" charset="0"/>
              </a:rPr>
              <a:t>And they departed into a desert place by ship privately.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It is thy God that fights thy battles for thee!</a:t>
            </a:r>
            <a:endParaRPr lang="en-US" sz="3200" dirty="0"/>
          </a:p>
        </p:txBody>
      </p:sp>
      <p:sp>
        <p:nvSpPr>
          <p:cNvPr id="3" name="Content Placeholder 2"/>
          <p:cNvSpPr>
            <a:spLocks noGrp="1"/>
          </p:cNvSpPr>
          <p:nvPr>
            <p:ph idx="1"/>
          </p:nvPr>
        </p:nvSpPr>
        <p:spPr>
          <a:xfrm>
            <a:off x="1435608" y="3124200"/>
            <a:ext cx="7498080" cy="3124200"/>
          </a:xfrm>
        </p:spPr>
        <p:txBody>
          <a:bodyPr>
            <a:normAutofit/>
          </a:bodyPr>
          <a:lstStyle/>
          <a:p>
            <a:r>
              <a:rPr lang="en-US" sz="3600" dirty="0" smtClean="0">
                <a:latin typeface="Times New Roman" pitchFamily="18" charset="0"/>
                <a:cs typeface="Times New Roman" pitchFamily="18" charset="0"/>
              </a:rPr>
              <a:t>Do you believe?</a:t>
            </a:r>
          </a:p>
          <a:p>
            <a:pPr lvl="1"/>
            <a:r>
              <a:rPr lang="en-US" sz="3600" dirty="0" smtClean="0">
                <a:latin typeface="Times New Roman" pitchFamily="18" charset="0"/>
                <a:cs typeface="Times New Roman" pitchFamily="18" charset="0"/>
              </a:rPr>
              <a:t>Do you trust?</a:t>
            </a:r>
          </a:p>
          <a:p>
            <a:pPr lvl="2"/>
            <a:r>
              <a:rPr lang="en-US" sz="3600" dirty="0" smtClean="0">
                <a:latin typeface="Times New Roman" pitchFamily="18" charset="0"/>
                <a:cs typeface="Times New Roman" pitchFamily="18" charset="0"/>
              </a:rPr>
              <a:t>Have you faith?</a:t>
            </a:r>
            <a:endParaRPr lang="en-US" sz="36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i="1" dirty="0" smtClean="0">
                <a:latin typeface="Times New Roman" pitchFamily="18" charset="0"/>
              </a:rPr>
              <a:t>A Time Alone with Jesus</a:t>
            </a:r>
            <a:endParaRPr lang="en-US" i="1" dirty="0">
              <a:latin typeface="Times New Roman" pitchFamily="18" charset="0"/>
            </a:endParaRPr>
          </a:p>
        </p:txBody>
      </p:sp>
      <p:sp>
        <p:nvSpPr>
          <p:cNvPr id="5123" name="Rectangle 3"/>
          <p:cNvSpPr>
            <a:spLocks noGrp="1" noChangeArrowheads="1"/>
          </p:cNvSpPr>
          <p:nvPr>
            <p:ph type="body" idx="1"/>
          </p:nvPr>
        </p:nvSpPr>
        <p:spPr>
          <a:xfrm>
            <a:off x="304800" y="1600200"/>
            <a:ext cx="8610600" cy="4525963"/>
          </a:xfrm>
        </p:spPr>
        <p:txBody>
          <a:bodyPr/>
          <a:lstStyle/>
          <a:p>
            <a:pPr>
              <a:lnSpc>
                <a:spcPct val="90000"/>
              </a:lnSpc>
            </a:pPr>
            <a:r>
              <a:rPr lang="en-US" sz="2800" i="1" dirty="0" smtClean="0">
                <a:latin typeface="Times New Roman" pitchFamily="18" charset="0"/>
              </a:rPr>
              <a:t>The </a:t>
            </a:r>
            <a:r>
              <a:rPr lang="en-US" sz="2800" i="1" dirty="0">
                <a:latin typeface="Times New Roman" pitchFamily="18" charset="0"/>
              </a:rPr>
              <a:t>focus is Jesus and walking with Him.</a:t>
            </a:r>
          </a:p>
          <a:p>
            <a:pPr>
              <a:lnSpc>
                <a:spcPct val="90000"/>
              </a:lnSpc>
            </a:pPr>
            <a:r>
              <a:rPr lang="en-US" sz="2800" i="1" dirty="0" smtClean="0">
                <a:latin typeface="Times New Roman" pitchFamily="18" charset="0"/>
              </a:rPr>
              <a:t>This is a </a:t>
            </a:r>
            <a:r>
              <a:rPr lang="en-US" sz="2800" i="1" dirty="0">
                <a:latin typeface="Times New Roman" pitchFamily="18" charset="0"/>
              </a:rPr>
              <a:t>time of coming apart to experience the glory of the Lord Jesus Christ.</a:t>
            </a:r>
          </a:p>
          <a:p>
            <a:pPr lvl="1">
              <a:lnSpc>
                <a:spcPct val="90000"/>
              </a:lnSpc>
            </a:pPr>
            <a:r>
              <a:rPr lang="en-US" sz="2400" i="1" dirty="0">
                <a:latin typeface="Times New Roman" pitchFamily="18" charset="0"/>
              </a:rPr>
              <a:t>However, experiencing the glory of the Lord is </a:t>
            </a:r>
          </a:p>
          <a:p>
            <a:pPr lvl="2">
              <a:lnSpc>
                <a:spcPct val="90000"/>
              </a:lnSpc>
            </a:pPr>
            <a:r>
              <a:rPr lang="en-US" sz="2000" i="1" dirty="0">
                <a:latin typeface="Times New Roman" pitchFamily="18" charset="0"/>
              </a:rPr>
              <a:t>Emptying oneself to hear the voice of Jesus, </a:t>
            </a:r>
            <a:r>
              <a:rPr lang="en-US" sz="2000" i="1" dirty="0" smtClean="0">
                <a:solidFill>
                  <a:srgbClr val="6600FF"/>
                </a:solidFill>
                <a:latin typeface="Times New Roman" pitchFamily="18" charset="0"/>
              </a:rPr>
              <a:t>The Mighty Word</a:t>
            </a:r>
            <a:endParaRPr lang="en-US" sz="2000" i="1" dirty="0">
              <a:solidFill>
                <a:srgbClr val="6600FF"/>
              </a:solidFill>
              <a:latin typeface="Times New Roman" pitchFamily="18" charset="0"/>
            </a:endParaRPr>
          </a:p>
          <a:p>
            <a:pPr lvl="2">
              <a:lnSpc>
                <a:spcPct val="90000"/>
              </a:lnSpc>
            </a:pPr>
            <a:r>
              <a:rPr lang="en-US" sz="2000" i="1" dirty="0">
                <a:latin typeface="Times New Roman" pitchFamily="18" charset="0"/>
              </a:rPr>
              <a:t>Emptying oneself to be filled with the Holy Spirit</a:t>
            </a:r>
          </a:p>
          <a:p>
            <a:pPr lvl="2">
              <a:lnSpc>
                <a:spcPct val="90000"/>
              </a:lnSpc>
            </a:pPr>
            <a:r>
              <a:rPr lang="en-US" sz="2000" i="1" dirty="0">
                <a:latin typeface="Times New Roman" pitchFamily="18" charset="0"/>
              </a:rPr>
              <a:t>Surrendering to the King of kings and Lord of lords</a:t>
            </a:r>
          </a:p>
          <a:p>
            <a:pPr lvl="2">
              <a:lnSpc>
                <a:spcPct val="90000"/>
              </a:lnSpc>
            </a:pPr>
            <a:r>
              <a:rPr lang="en-US" sz="2000" i="1" dirty="0">
                <a:latin typeface="Times New Roman" pitchFamily="18" charset="0"/>
              </a:rPr>
              <a:t>Repenting of one’s sins and walking with the Lord</a:t>
            </a:r>
          </a:p>
          <a:p>
            <a:pPr lvl="2">
              <a:lnSpc>
                <a:spcPct val="90000"/>
              </a:lnSpc>
            </a:pPr>
            <a:r>
              <a:rPr lang="en-US" sz="2000" i="1" dirty="0">
                <a:latin typeface="Times New Roman" pitchFamily="18" charset="0"/>
              </a:rPr>
              <a:t>Coming to know Jesus Christ as Lord and Savior</a:t>
            </a:r>
          </a:p>
          <a:p>
            <a:pPr lvl="2">
              <a:lnSpc>
                <a:spcPct val="90000"/>
              </a:lnSpc>
            </a:pPr>
            <a:r>
              <a:rPr lang="en-US" sz="2000" i="1" dirty="0">
                <a:latin typeface="Times New Roman" pitchFamily="18" charset="0"/>
              </a:rPr>
              <a:t>Determining to walk with Jesus all the way as Lord and Savior</a:t>
            </a:r>
          </a:p>
          <a:p>
            <a:pPr lvl="2">
              <a:lnSpc>
                <a:spcPct val="90000"/>
              </a:lnSpc>
            </a:pPr>
            <a:r>
              <a:rPr lang="en-US" sz="2000" i="1" dirty="0">
                <a:latin typeface="Times New Roman" pitchFamily="18" charset="0"/>
              </a:rPr>
              <a:t>Loving as the New Testament teaches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rot="20630347">
            <a:off x="451450" y="2244024"/>
            <a:ext cx="8229600" cy="3245692"/>
          </a:xfrm>
        </p:spPr>
        <p:txBody>
          <a:bodyPr/>
          <a:lstStyle/>
          <a:p>
            <a:endParaRPr lang="en-US" sz="5400" b="1" i="1" dirty="0" smtClean="0">
              <a:latin typeface="Times New Roman" pitchFamily="18" charset="0"/>
              <a:cs typeface="Times New Roman" pitchFamily="18" charset="0"/>
            </a:endParaRPr>
          </a:p>
          <a:p>
            <a:pPr marL="0" indent="0">
              <a:buNone/>
            </a:pPr>
            <a:r>
              <a:rPr lang="en-US" sz="5400" b="1" i="1" dirty="0" smtClean="0">
                <a:latin typeface="Times New Roman" pitchFamily="18" charset="0"/>
                <a:cs typeface="Times New Roman" pitchFamily="18" charset="0"/>
              </a:rPr>
              <a:t>        The Old </a:t>
            </a:r>
            <a:r>
              <a:rPr lang="en-US" sz="5400" b="1" i="1" dirty="0">
                <a:latin typeface="Times New Roman" pitchFamily="18" charset="0"/>
                <a:cs typeface="Times New Roman" pitchFamily="18" charset="0"/>
              </a:rPr>
              <a:t>Testament</a:t>
            </a:r>
          </a:p>
          <a:p>
            <a:endParaRPr lang="en-US" dirty="0"/>
          </a:p>
        </p:txBody>
      </p:sp>
    </p:spTree>
    <p:extLst>
      <p:ext uri="{BB962C8B-B14F-4D97-AF65-F5344CB8AC3E}">
        <p14:creationId xmlns:p14="http://schemas.microsoft.com/office/powerpoint/2010/main" val="2955653826"/>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eme1.Gold Seal">
  <a:themeElements>
    <a:clrScheme name="Reporting Progress or Status 1">
      <a:dk1>
        <a:srgbClr val="333300"/>
      </a:dk1>
      <a:lt1>
        <a:srgbClr val="FFFFFF"/>
      </a:lt1>
      <a:dk2>
        <a:srgbClr val="000000"/>
      </a:dk2>
      <a:lt2>
        <a:srgbClr val="969696"/>
      </a:lt2>
      <a:accent1>
        <a:srgbClr val="E5D58A"/>
      </a:accent1>
      <a:accent2>
        <a:srgbClr val="CCCC00"/>
      </a:accent2>
      <a:accent3>
        <a:srgbClr val="FFFFFF"/>
      </a:accent3>
      <a:accent4>
        <a:srgbClr val="2A2A00"/>
      </a:accent4>
      <a:accent5>
        <a:srgbClr val="F0E7C4"/>
      </a:accent5>
      <a:accent6>
        <a:srgbClr val="B9B900"/>
      </a:accent6>
      <a:hlink>
        <a:srgbClr val="999933"/>
      </a:hlink>
      <a:folHlink>
        <a:srgbClr val="666633"/>
      </a:folHlink>
    </a:clrScheme>
    <a:fontScheme name="Reporting Progress or Status">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Reporting Progress or Status 1">
        <a:dk1>
          <a:srgbClr val="333300"/>
        </a:dk1>
        <a:lt1>
          <a:srgbClr val="FFFFFF"/>
        </a:lt1>
        <a:dk2>
          <a:srgbClr val="000000"/>
        </a:dk2>
        <a:lt2>
          <a:srgbClr val="969696"/>
        </a:lt2>
        <a:accent1>
          <a:srgbClr val="E5D58A"/>
        </a:accent1>
        <a:accent2>
          <a:srgbClr val="CCCC00"/>
        </a:accent2>
        <a:accent3>
          <a:srgbClr val="FFFFFF"/>
        </a:accent3>
        <a:accent4>
          <a:srgbClr val="2A2A00"/>
        </a:accent4>
        <a:accent5>
          <a:srgbClr val="F0E7C4"/>
        </a:accent5>
        <a:accent6>
          <a:srgbClr val="B9B900"/>
        </a:accent6>
        <a:hlink>
          <a:srgbClr val="999933"/>
        </a:hlink>
        <a:folHlink>
          <a:srgbClr val="666633"/>
        </a:folHlink>
      </a:clrScheme>
      <a:clrMap bg1="lt1" tx1="dk1" bg2="lt2" tx2="dk2" accent1="accent1" accent2="accent2" accent3="accent3" accent4="accent4" accent5="accent5" accent6="accent6" hlink="hlink" folHlink="folHlink"/>
    </a:extraClrScheme>
    <a:extraClrScheme>
      <a:clrScheme name="Reporting Progress or Status 2">
        <a:dk1>
          <a:srgbClr val="000000"/>
        </a:dk1>
        <a:lt1>
          <a:srgbClr val="8EA1C0"/>
        </a:lt1>
        <a:dk2>
          <a:srgbClr val="FFFFFF"/>
        </a:dk2>
        <a:lt2>
          <a:srgbClr val="5F5F5F"/>
        </a:lt2>
        <a:accent1>
          <a:srgbClr val="B6CDDE"/>
        </a:accent1>
        <a:accent2>
          <a:srgbClr val="8A7CA2"/>
        </a:accent2>
        <a:accent3>
          <a:srgbClr val="C6CDDC"/>
        </a:accent3>
        <a:accent4>
          <a:srgbClr val="000000"/>
        </a:accent4>
        <a:accent5>
          <a:srgbClr val="D7E3EC"/>
        </a:accent5>
        <a:accent6>
          <a:srgbClr val="7D7092"/>
        </a:accent6>
        <a:hlink>
          <a:srgbClr val="336699"/>
        </a:hlink>
        <a:folHlink>
          <a:srgbClr val="009999"/>
        </a:folHlink>
      </a:clrScheme>
      <a:clrMap bg1="lt1" tx1="dk1" bg2="lt2" tx2="dk2" accent1="accent1" accent2="accent2" accent3="accent3" accent4="accent4" accent5="accent5" accent6="accent6" hlink="hlink" folHlink="folHlink"/>
    </a:extraClrScheme>
    <a:extraClrScheme>
      <a:clrScheme name="Reporting Progress or Status 3">
        <a:dk1>
          <a:srgbClr val="333300"/>
        </a:dk1>
        <a:lt1>
          <a:srgbClr val="FFFFFF"/>
        </a:lt1>
        <a:dk2>
          <a:srgbClr val="000000"/>
        </a:dk2>
        <a:lt2>
          <a:srgbClr val="969696"/>
        </a:lt2>
        <a:accent1>
          <a:srgbClr val="EAEAEA"/>
        </a:accent1>
        <a:accent2>
          <a:srgbClr val="969696"/>
        </a:accent2>
        <a:accent3>
          <a:srgbClr val="FFFFFF"/>
        </a:accent3>
        <a:accent4>
          <a:srgbClr val="2A2A00"/>
        </a:accent4>
        <a:accent5>
          <a:srgbClr val="F3F3F3"/>
        </a:accent5>
        <a:accent6>
          <a:srgbClr val="878787"/>
        </a:accent6>
        <a:hlink>
          <a:srgbClr val="5F5F5F"/>
        </a:hlink>
        <a:folHlink>
          <a:srgbClr val="CBCBCB"/>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476</TotalTime>
  <Words>2982</Words>
  <Application>Microsoft Office PowerPoint</Application>
  <PresentationFormat>On-screen Show (4:3)</PresentationFormat>
  <Paragraphs>152</Paragraphs>
  <Slides>39</Slides>
  <Notes>0</Notes>
  <HiddenSlides>0</HiddenSlides>
  <MMClips>0</MMClips>
  <ScaleCrop>false</ScaleCrop>
  <HeadingPairs>
    <vt:vector size="4" baseType="variant">
      <vt:variant>
        <vt:lpstr>Theme</vt:lpstr>
      </vt:variant>
      <vt:variant>
        <vt:i4>2</vt:i4>
      </vt:variant>
      <vt:variant>
        <vt:lpstr>Slide Titles</vt:lpstr>
      </vt:variant>
      <vt:variant>
        <vt:i4>39</vt:i4>
      </vt:variant>
    </vt:vector>
  </HeadingPairs>
  <TitlesOfParts>
    <vt:vector size="41" baseType="lpstr">
      <vt:lpstr>Default Design</vt:lpstr>
      <vt:lpstr>Theme1.Gold Seal</vt:lpstr>
      <vt:lpstr>Mighty in the Word </vt:lpstr>
      <vt:lpstr>Mighty in the Word</vt:lpstr>
      <vt:lpstr>Mighty in the Word</vt:lpstr>
      <vt:lpstr>The God of Battles is Our God</vt:lpstr>
      <vt:lpstr> </vt:lpstr>
      <vt:lpstr>Mark 6.31-32</vt:lpstr>
      <vt:lpstr>It is thy God that fights thy battles for thee!</vt:lpstr>
      <vt:lpstr>A Time Alone with Jesus</vt:lpstr>
      <vt:lpstr>PowerPoint Presentation</vt:lpstr>
      <vt:lpstr>Exodus 14.13-14</vt:lpstr>
      <vt:lpstr>Deuteronomy 1.29-31</vt:lpstr>
      <vt:lpstr>Deuteronomy 3.21-22</vt:lpstr>
      <vt:lpstr>Deuteronomy 20.3-4</vt:lpstr>
      <vt:lpstr>Joshua 23.8-13</vt:lpstr>
      <vt:lpstr>I Samuel 17.47</vt:lpstr>
      <vt:lpstr>II Samuel 5.22-24</vt:lpstr>
      <vt:lpstr>II Kings 6.15-17</vt:lpstr>
      <vt:lpstr>II Chronicles 20.15</vt:lpstr>
      <vt:lpstr>II Chronicles 20.17-19</vt:lpstr>
      <vt:lpstr>II Chronicles 20.20-21</vt:lpstr>
      <vt:lpstr>II Chronicles 20.29</vt:lpstr>
      <vt:lpstr>Nehemiah 4.20-21</vt:lpstr>
      <vt:lpstr>Moses’ Forty Years  Time Alone with the Lord God</vt:lpstr>
      <vt:lpstr>Exodus 2.13-15</vt:lpstr>
      <vt:lpstr>Exodus 3.1-4</vt:lpstr>
      <vt:lpstr>Exodus 3.5-6</vt:lpstr>
      <vt:lpstr>Exodus 3.7-10</vt:lpstr>
      <vt:lpstr>Exodus 3.9-10</vt:lpstr>
      <vt:lpstr>Exodus 3.11-12</vt:lpstr>
      <vt:lpstr>Exodus 3.11-14</vt:lpstr>
      <vt:lpstr>PowerPoint Presentation</vt:lpstr>
      <vt:lpstr>The Magi</vt:lpstr>
      <vt:lpstr>Matthew 2.13-15</vt:lpstr>
      <vt:lpstr>Luke 12.11-12</vt:lpstr>
      <vt:lpstr>Acts 9.22-25</vt:lpstr>
      <vt:lpstr>Acts 12.5-8</vt:lpstr>
      <vt:lpstr>Paul and Silas</vt:lpstr>
      <vt:lpstr>The God of Battles</vt:lpstr>
      <vt:lpstr>Proverbs 3.5-6</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Dr. C. S. Cole</dc:creator>
  <cp:lastModifiedBy>Dr. Cole</cp:lastModifiedBy>
  <cp:revision>59</cp:revision>
  <cp:lastPrinted>2012-04-06T02:50:58Z</cp:lastPrinted>
  <dcterms:created xsi:type="dcterms:W3CDTF">2007-10-10T09:43:01Z</dcterms:created>
  <dcterms:modified xsi:type="dcterms:W3CDTF">2021-03-11T13:24:26Z</dcterms:modified>
</cp:coreProperties>
</file>